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1.wmf" ContentType="image/x-wmf"/>
  <Override PartName="/ppt/media/image80.png" ContentType="image/png"/>
  <Override PartName="/ppt/media/image79.png" ContentType="image/png"/>
  <Override PartName="/ppt/media/image30.png" ContentType="image/png"/>
  <Override PartName="/ppt/media/image55.png" ContentType="image/png"/>
  <Override PartName="/ppt/media/image25.png" ContentType="image/png"/>
  <Override PartName="/ppt/media/image24.png" ContentType="image/png"/>
  <Override PartName="/ppt/media/image19.wmf" ContentType="image/x-wmf"/>
  <Override PartName="/ppt/media/image9.wmf" ContentType="image/x-wmf"/>
  <Override PartName="/ppt/media/image49.png" ContentType="image/png"/>
  <Override PartName="/ppt/media/image20.jpeg" ContentType="image/jpeg"/>
  <Override PartName="/ppt/media/image6.wmf" ContentType="image/x-wmf"/>
  <Override PartName="/ppt/media/image5.wmf" ContentType="image/x-wmf"/>
  <Override PartName="/ppt/media/image4.wmf" ContentType="image/x-wmf"/>
  <Override PartName="/ppt/media/image12.jpeg" ContentType="image/jpeg"/>
  <Override PartName="/ppt/media/image3.wmf" ContentType="image/x-wmf"/>
  <Override PartName="/ppt/media/image82.wmf" ContentType="image/x-wmf"/>
  <Override PartName="/ppt/media/image1.wmf" ContentType="image/x-wmf"/>
  <Override PartName="/ppt/media/image2.wmf" ContentType="image/x-wmf"/>
  <Override PartName="/ppt/media/image7.wmf" ContentType="image/x-wmf"/>
  <Override PartName="/ppt/media/image8.wmf" ContentType="image/x-wmf"/>
  <Override PartName="/ppt/media/image35.wmf" ContentType="image/x-wmf"/>
  <Override PartName="/ppt/media/image10.wmf" ContentType="image/x-wmf"/>
  <Override PartName="/ppt/media/image40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29.wmf" ContentType="image/x-wmf"/>
  <Override PartName="/ppt/media/image21.jpeg" ContentType="image/jpeg"/>
  <Override PartName="/ppt/media/image34.wmf" ContentType="image/x-wmf"/>
  <Override PartName="/ppt/media/image59.png" ContentType="image/png"/>
  <Override PartName="/ppt/media/image28.wmf" ContentType="image/x-wmf"/>
  <Override PartName="/ppt/media/image33.wmf" ContentType="image/x-wmf"/>
  <Override PartName="/ppt/media/image58.png" ContentType="image/png"/>
  <Override PartName="/ppt/media/image27.wmf" ContentType="image/x-wmf"/>
  <Override PartName="/ppt/media/image32.wmf" ContentType="image/x-wmf"/>
  <Override PartName="/ppt/media/image57.png" ContentType="image/png"/>
  <Override PartName="/ppt/media/image26.wmf" ContentType="image/x-wmf"/>
  <Override PartName="/ppt/media/image31.wmf" ContentType="image/x-wmf"/>
  <Override PartName="/ppt/media/image56.png" ContentType="image/png"/>
  <Override PartName="/ppt/media/image53.png" ContentType="image/png"/>
  <Override PartName="/ppt/media/image78.png" ContentType="image/png"/>
  <Override PartName="/ppt/media/image52.png" ContentType="image/png"/>
  <Override PartName="/ppt/media/image18.wmf" ContentType="image/x-wmf"/>
  <Override PartName="/ppt/media/image17.wmf" ContentType="image/x-wmf"/>
  <Override PartName="/ppt/media/image22.wmf" ContentType="image/x-wmf"/>
  <Override PartName="/ppt/media/image47.png" ContentType="image/png"/>
  <Override PartName="/ppt/media/image16.wmf" ContentType="image/x-wmf"/>
  <Override PartName="/ppt/media/image46.png" ContentType="image/png"/>
  <Override PartName="/ppt/media/image36.png" ContentType="image/png"/>
  <Override PartName="/ppt/media/image11.wmf" ContentType="image/x-wmf"/>
  <Override PartName="/ppt/media/image41.png" ContentType="image/png"/>
  <Override PartName="/ppt/media/image66.png" ContentType="image/png"/>
  <Override PartName="/ppt/media/image13.jpeg" ContentType="image/jpeg"/>
  <Override PartName="/ppt/media/image23.wmf" ContentType="image/x-wmf"/>
  <Override PartName="/ppt/media/image48.png" ContentType="image/png"/>
  <Override PartName="/ppt/media/image15.jpeg" ContentType="image/jpeg"/>
  <Override PartName="/ppt/media/image37.png" ContentType="image/png"/>
  <Override PartName="/ppt/media/image14.jpeg" ContentType="image/jpeg"/>
  <Override PartName="/ppt/media/image38.png" ContentType="image/png"/>
  <Override PartName="/ppt/media/image39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45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54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wmf" ContentType="image/x-wmf"/>
  <Override PartName="/ppt/media/image74.wmf" ContentType="image/x-wmf"/>
  <Override PartName="/ppt/media/image76.wmf" ContentType="image/x-wmf"/>
  <Override PartName="/ppt/media/image77.wmf" ContentType="image/x-wmf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176880"/>
            <a:ext cx="12191040" cy="6800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560" cy="500400"/>
          </a:xfrm>
          <a:prstGeom prst="rect">
            <a:avLst/>
          </a:prstGeom>
          <a:ln>
            <a:noFill/>
          </a:ln>
        </p:spPr>
      </p:pic>
      <p:pic>
        <p:nvPicPr>
          <p:cNvPr id="2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0840" cy="74808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7" descr=""/>
          <p:cNvPicPr/>
          <p:nvPr/>
        </p:nvPicPr>
        <p:blipFill>
          <a:blip r:embed="rId4"/>
          <a:stretch/>
        </p:blipFill>
        <p:spPr>
          <a:xfrm>
            <a:off x="838080" y="703080"/>
            <a:ext cx="4657320" cy="1245600"/>
          </a:xfrm>
          <a:prstGeom prst="rect">
            <a:avLst/>
          </a:prstGeom>
          <a:ln>
            <a:noFill/>
          </a:ln>
        </p:spPr>
      </p:pic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6176880"/>
            <a:ext cx="12191040" cy="6800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560" cy="500400"/>
          </a:xfrm>
          <a:prstGeom prst="rect">
            <a:avLst/>
          </a:prstGeom>
          <a:ln>
            <a:noFill/>
          </a:ln>
        </p:spPr>
      </p:pic>
      <p:pic>
        <p:nvPicPr>
          <p:cNvPr id="45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0840" cy="748080"/>
          </a:xfrm>
          <a:prstGeom prst="rect">
            <a:avLst/>
          </a:prstGeom>
          <a:ln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176880"/>
            <a:ext cx="12191040" cy="6800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560" cy="500400"/>
          </a:xfrm>
          <a:prstGeom prst="rect">
            <a:avLst/>
          </a:prstGeom>
          <a:ln>
            <a:noFill/>
          </a:ln>
        </p:spPr>
      </p:pic>
      <p:pic>
        <p:nvPicPr>
          <p:cNvPr id="86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0840" cy="74808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6176880"/>
            <a:ext cx="12191040" cy="6800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560" cy="500400"/>
          </a:xfrm>
          <a:prstGeom prst="rect">
            <a:avLst/>
          </a:prstGeom>
          <a:ln>
            <a:noFill/>
          </a:ln>
        </p:spPr>
      </p:pic>
      <p:pic>
        <p:nvPicPr>
          <p:cNvPr id="127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0840" cy="748080"/>
          </a:xfrm>
          <a:prstGeom prst="rect">
            <a:avLst/>
          </a:prstGeom>
          <a:ln>
            <a:noFill/>
          </a:ln>
        </p:spPr>
      </p:pic>
      <p:sp>
        <p:nvSpPr>
          <p:cNvPr id="12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6176880"/>
            <a:ext cx="12191040" cy="6800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560" cy="500400"/>
          </a:xfrm>
          <a:prstGeom prst="rect">
            <a:avLst/>
          </a:prstGeom>
          <a:ln>
            <a:noFill/>
          </a:ln>
        </p:spPr>
      </p:pic>
      <p:pic>
        <p:nvPicPr>
          <p:cNvPr id="168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0840" cy="748080"/>
          </a:xfrm>
          <a:prstGeom prst="rect">
            <a:avLst/>
          </a:prstGeom>
          <a:ln>
            <a:noFill/>
          </a:ln>
        </p:spPr>
      </p:pic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4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4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image" Target="../media/image34.wmf"/><Relationship Id="rId5" Type="http://schemas.openxmlformats.org/officeDocument/2006/relationships/image" Target="../media/image35.wmf"/><Relationship Id="rId6" Type="http://schemas.openxmlformats.org/officeDocument/2006/relationships/slideLayout" Target="../slideLayouts/slideLayout4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4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://my.library.com/user/(%5b%5e/&#8221;%5d*)$&#8221;)" TargetMode="Externa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4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4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hyperlink" Target="http://my.library.com/user/(%5b%5e/&#8221;%5d*)$&#8221;)" TargetMode="External"/><Relationship Id="rId5" Type="http://schemas.openxmlformats.org/officeDocument/2006/relationships/slideLayout" Target="../slideLayouts/slideLayout4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4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4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4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4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4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4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slideLayout" Target="../slideLayouts/slideLayout4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3.wmf"/><Relationship Id="rId2" Type="http://schemas.openxmlformats.org/officeDocument/2006/relationships/image" Target="../media/image74.wmf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4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image" Target="../media/image77.wmf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4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1.wmf"/><Relationship Id="rId2" Type="http://schemas.openxmlformats.org/officeDocument/2006/relationships/image" Target="../media/image82.wmf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975320" y="4385520"/>
            <a:ext cx="9424800" cy="124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r>
              <a:rPr b="1" lang="en-GB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Behaviour Driven Development :</a:t>
            </a:r>
            <a:br/>
            <a:r>
              <a:rPr b="1" lang="en-GB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theGardener roots</a:t>
            </a:r>
            <a:endParaRPr b="0" lang="en-GB" sz="4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12191040" cy="619272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 | Functional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8D0D35F-EEB4-416D-AE7B-DFAAD970460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84" name="Picture 4" descr=""/>
          <p:cNvPicPr/>
          <p:nvPr/>
        </p:nvPicPr>
        <p:blipFill>
          <a:blip r:embed="rId1"/>
          <a:stretch/>
        </p:blipFill>
        <p:spPr>
          <a:xfrm>
            <a:off x="3086640" y="1267920"/>
            <a:ext cx="6973560" cy="460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0" y="0"/>
            <a:ext cx="12191040" cy="619272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 | Executable Documentation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34904F0-CF81-4688-AB83-B60BC365483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3121200" y="1267920"/>
            <a:ext cx="8071920" cy="460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7261F44-159D-4B01-A60E-B908C0B2D1C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356640" y="2281320"/>
            <a:ext cx="2171880" cy="2178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3823920" y="3720240"/>
            <a:ext cx="1239120" cy="7394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"/>
          <p:cNvSpPr/>
          <p:nvPr/>
        </p:nvSpPr>
        <p:spPr>
          <a:xfrm>
            <a:off x="4239360" y="3734280"/>
            <a:ext cx="438480" cy="4845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6"/>
          <p:cNvSpPr/>
          <p:nvPr/>
        </p:nvSpPr>
        <p:spPr>
          <a:xfrm>
            <a:off x="4289760" y="3274560"/>
            <a:ext cx="306000" cy="6130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"/>
          <p:cNvSpPr/>
          <p:nvPr/>
        </p:nvSpPr>
        <p:spPr>
          <a:xfrm>
            <a:off x="4289760" y="3537720"/>
            <a:ext cx="306000" cy="207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8"/>
          <p:cNvSpPr/>
          <p:nvPr/>
        </p:nvSpPr>
        <p:spPr>
          <a:xfrm>
            <a:off x="3791880" y="2746800"/>
            <a:ext cx="1299240" cy="85788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9"/>
          <p:cNvSpPr/>
          <p:nvPr/>
        </p:nvSpPr>
        <p:spPr>
          <a:xfrm>
            <a:off x="4442040" y="2746800"/>
            <a:ext cx="649080" cy="8578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0"/>
          <p:cNvSpPr/>
          <p:nvPr/>
        </p:nvSpPr>
        <p:spPr>
          <a:xfrm>
            <a:off x="3978720" y="2588400"/>
            <a:ext cx="925920" cy="701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1"/>
          <p:cNvSpPr/>
          <p:nvPr/>
        </p:nvSpPr>
        <p:spPr>
          <a:xfrm>
            <a:off x="4783320" y="3038040"/>
            <a:ext cx="109440" cy="20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2"/>
          <p:cNvSpPr/>
          <p:nvPr/>
        </p:nvSpPr>
        <p:spPr>
          <a:xfrm>
            <a:off x="3990600" y="3038040"/>
            <a:ext cx="109440" cy="20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3"/>
          <p:cNvSpPr/>
          <p:nvPr/>
        </p:nvSpPr>
        <p:spPr>
          <a:xfrm>
            <a:off x="4299480" y="3730320"/>
            <a:ext cx="283680" cy="72936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4"/>
          <p:cNvSpPr/>
          <p:nvPr/>
        </p:nvSpPr>
        <p:spPr>
          <a:xfrm>
            <a:off x="4173120" y="3641760"/>
            <a:ext cx="263880" cy="2858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5"/>
          <p:cNvSpPr/>
          <p:nvPr/>
        </p:nvSpPr>
        <p:spPr>
          <a:xfrm>
            <a:off x="4446000" y="3641760"/>
            <a:ext cx="263880" cy="2858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6"/>
          <p:cNvSpPr/>
          <p:nvPr/>
        </p:nvSpPr>
        <p:spPr>
          <a:xfrm>
            <a:off x="6444360" y="2286720"/>
            <a:ext cx="2176200" cy="2178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7"/>
          <p:cNvSpPr/>
          <p:nvPr/>
        </p:nvSpPr>
        <p:spPr>
          <a:xfrm>
            <a:off x="7084440" y="2350800"/>
            <a:ext cx="938160" cy="10303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8"/>
          <p:cNvSpPr/>
          <p:nvPr/>
        </p:nvSpPr>
        <p:spPr>
          <a:xfrm>
            <a:off x="6909840" y="3727440"/>
            <a:ext cx="1243080" cy="7372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9"/>
          <p:cNvSpPr/>
          <p:nvPr/>
        </p:nvSpPr>
        <p:spPr>
          <a:xfrm>
            <a:off x="6909840" y="3727440"/>
            <a:ext cx="621000" cy="7372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0"/>
          <p:cNvSpPr/>
          <p:nvPr/>
        </p:nvSpPr>
        <p:spPr>
          <a:xfrm>
            <a:off x="7377480" y="3318120"/>
            <a:ext cx="306000" cy="1036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1"/>
          <p:cNvSpPr/>
          <p:nvPr/>
        </p:nvSpPr>
        <p:spPr>
          <a:xfrm>
            <a:off x="7443720" y="4030200"/>
            <a:ext cx="165600" cy="324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2"/>
          <p:cNvSpPr/>
          <p:nvPr/>
        </p:nvSpPr>
        <p:spPr>
          <a:xfrm>
            <a:off x="7377480" y="3542760"/>
            <a:ext cx="306000" cy="207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23"/>
          <p:cNvSpPr/>
          <p:nvPr/>
        </p:nvSpPr>
        <p:spPr>
          <a:xfrm>
            <a:off x="6879600" y="2752200"/>
            <a:ext cx="1301040" cy="8596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4"/>
          <p:cNvSpPr/>
          <p:nvPr/>
        </p:nvSpPr>
        <p:spPr>
          <a:xfrm>
            <a:off x="7531920" y="2752200"/>
            <a:ext cx="649080" cy="8596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5"/>
          <p:cNvSpPr/>
          <p:nvPr/>
        </p:nvSpPr>
        <p:spPr>
          <a:xfrm>
            <a:off x="7064280" y="2593800"/>
            <a:ext cx="929880" cy="7012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6"/>
          <p:cNvSpPr/>
          <p:nvPr/>
        </p:nvSpPr>
        <p:spPr>
          <a:xfrm>
            <a:off x="7100640" y="2593800"/>
            <a:ext cx="869760" cy="717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7"/>
          <p:cNvSpPr/>
          <p:nvPr/>
        </p:nvSpPr>
        <p:spPr>
          <a:xfrm>
            <a:off x="7873200" y="3043080"/>
            <a:ext cx="109440" cy="20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8"/>
          <p:cNvSpPr/>
          <p:nvPr/>
        </p:nvSpPr>
        <p:spPr>
          <a:xfrm>
            <a:off x="7080480" y="3043080"/>
            <a:ext cx="109440" cy="20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9"/>
          <p:cNvSpPr/>
          <p:nvPr/>
        </p:nvSpPr>
        <p:spPr>
          <a:xfrm>
            <a:off x="7234920" y="3063240"/>
            <a:ext cx="592920" cy="223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0"/>
          <p:cNvSpPr/>
          <p:nvPr/>
        </p:nvSpPr>
        <p:spPr>
          <a:xfrm>
            <a:off x="7251120" y="3071160"/>
            <a:ext cx="251640" cy="2016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1"/>
          <p:cNvSpPr/>
          <p:nvPr/>
        </p:nvSpPr>
        <p:spPr>
          <a:xfrm>
            <a:off x="7560000" y="3071160"/>
            <a:ext cx="249840" cy="2016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32"/>
          <p:cNvSpPr/>
          <p:nvPr/>
        </p:nvSpPr>
        <p:spPr>
          <a:xfrm>
            <a:off x="7112520" y="3530880"/>
            <a:ext cx="418320" cy="8236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3"/>
          <p:cNvSpPr/>
          <p:nvPr/>
        </p:nvSpPr>
        <p:spPr>
          <a:xfrm>
            <a:off x="7531920" y="3530880"/>
            <a:ext cx="416160" cy="8236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34"/>
          <p:cNvSpPr/>
          <p:nvPr/>
        </p:nvSpPr>
        <p:spPr>
          <a:xfrm>
            <a:off x="3356640" y="4660920"/>
            <a:ext cx="2171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23" name="CustomShape 35"/>
          <p:cNvSpPr/>
          <p:nvPr/>
        </p:nvSpPr>
        <p:spPr>
          <a:xfrm>
            <a:off x="6449400" y="4660920"/>
            <a:ext cx="2171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24" name="CustomShape 36"/>
          <p:cNvSpPr/>
          <p:nvPr/>
        </p:nvSpPr>
        <p:spPr>
          <a:xfrm>
            <a:off x="4239000" y="3089520"/>
            <a:ext cx="3988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7"/>
          <p:cNvSpPr/>
          <p:nvPr/>
        </p:nvSpPr>
        <p:spPr>
          <a:xfrm>
            <a:off x="4239000" y="3320280"/>
            <a:ext cx="400680" cy="141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38"/>
          <p:cNvSpPr/>
          <p:nvPr/>
        </p:nvSpPr>
        <p:spPr>
          <a:xfrm>
            <a:off x="4286880" y="3088080"/>
            <a:ext cx="95760" cy="95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39"/>
          <p:cNvSpPr/>
          <p:nvPr/>
        </p:nvSpPr>
        <p:spPr>
          <a:xfrm>
            <a:off x="4496400" y="3088080"/>
            <a:ext cx="95760" cy="95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40"/>
          <p:cNvSpPr/>
          <p:nvPr/>
        </p:nvSpPr>
        <p:spPr>
          <a:xfrm>
            <a:off x="7329240" y="3120840"/>
            <a:ext cx="3988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41"/>
          <p:cNvSpPr/>
          <p:nvPr/>
        </p:nvSpPr>
        <p:spPr>
          <a:xfrm>
            <a:off x="7329240" y="3351600"/>
            <a:ext cx="400680" cy="141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42"/>
          <p:cNvSpPr/>
          <p:nvPr/>
        </p:nvSpPr>
        <p:spPr>
          <a:xfrm>
            <a:off x="7376760" y="3119400"/>
            <a:ext cx="95760" cy="95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43"/>
          <p:cNvSpPr/>
          <p:nvPr/>
        </p:nvSpPr>
        <p:spPr>
          <a:xfrm>
            <a:off x="7586280" y="3119400"/>
            <a:ext cx="95760" cy="95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7052507-6599-4173-A0BA-3AA617AFEA6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5045040" y="1800360"/>
            <a:ext cx="1737360" cy="17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4"/>
          <p:cNvSpPr/>
          <p:nvPr/>
        </p:nvSpPr>
        <p:spPr>
          <a:xfrm>
            <a:off x="5048280" y="1798560"/>
            <a:ext cx="1734120" cy="1735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5"/>
          <p:cNvSpPr/>
          <p:nvPr/>
        </p:nvSpPr>
        <p:spPr>
          <a:xfrm>
            <a:off x="5419800" y="2944800"/>
            <a:ext cx="989640" cy="5893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6"/>
          <p:cNvSpPr/>
          <p:nvPr/>
        </p:nvSpPr>
        <p:spPr>
          <a:xfrm>
            <a:off x="6315120" y="3138480"/>
            <a:ext cx="94320" cy="2988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7"/>
          <p:cNvSpPr/>
          <p:nvPr/>
        </p:nvSpPr>
        <p:spPr>
          <a:xfrm>
            <a:off x="6134040" y="3003480"/>
            <a:ext cx="103680" cy="50220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8"/>
          <p:cNvSpPr/>
          <p:nvPr/>
        </p:nvSpPr>
        <p:spPr>
          <a:xfrm>
            <a:off x="5951520" y="2948040"/>
            <a:ext cx="108360" cy="5832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9"/>
          <p:cNvSpPr/>
          <p:nvPr/>
        </p:nvSpPr>
        <p:spPr>
          <a:xfrm>
            <a:off x="5773680" y="2948040"/>
            <a:ext cx="103680" cy="5832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0"/>
          <p:cNvSpPr/>
          <p:nvPr/>
        </p:nvSpPr>
        <p:spPr>
          <a:xfrm>
            <a:off x="5591160" y="3000240"/>
            <a:ext cx="105120" cy="50544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1"/>
          <p:cNvSpPr/>
          <p:nvPr/>
        </p:nvSpPr>
        <p:spPr>
          <a:xfrm>
            <a:off x="5419800" y="3141720"/>
            <a:ext cx="97200" cy="2941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2"/>
          <p:cNvSpPr/>
          <p:nvPr/>
        </p:nvSpPr>
        <p:spPr>
          <a:xfrm>
            <a:off x="5492880" y="3078000"/>
            <a:ext cx="843480" cy="10836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3"/>
          <p:cNvSpPr/>
          <p:nvPr/>
        </p:nvSpPr>
        <p:spPr>
          <a:xfrm>
            <a:off x="5423040" y="3260880"/>
            <a:ext cx="983160" cy="1036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4"/>
          <p:cNvSpPr/>
          <p:nvPr/>
        </p:nvSpPr>
        <p:spPr>
          <a:xfrm>
            <a:off x="5524560" y="3441600"/>
            <a:ext cx="781560" cy="925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5"/>
          <p:cNvSpPr/>
          <p:nvPr/>
        </p:nvSpPr>
        <p:spPr>
          <a:xfrm>
            <a:off x="6315120" y="3138480"/>
            <a:ext cx="21240" cy="482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6"/>
          <p:cNvSpPr/>
          <p:nvPr/>
        </p:nvSpPr>
        <p:spPr>
          <a:xfrm>
            <a:off x="6315120" y="3260880"/>
            <a:ext cx="91080" cy="1036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7"/>
          <p:cNvSpPr/>
          <p:nvPr/>
        </p:nvSpPr>
        <p:spPr>
          <a:xfrm>
            <a:off x="6134040" y="3078000"/>
            <a:ext cx="103680" cy="108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8"/>
          <p:cNvSpPr/>
          <p:nvPr/>
        </p:nvSpPr>
        <p:spPr>
          <a:xfrm>
            <a:off x="6134040" y="3260880"/>
            <a:ext cx="103680" cy="103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9"/>
          <p:cNvSpPr/>
          <p:nvPr/>
        </p:nvSpPr>
        <p:spPr>
          <a:xfrm>
            <a:off x="6134040" y="3441600"/>
            <a:ext cx="103680" cy="640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0"/>
          <p:cNvSpPr/>
          <p:nvPr/>
        </p:nvSpPr>
        <p:spPr>
          <a:xfrm>
            <a:off x="5951520" y="3078000"/>
            <a:ext cx="108360" cy="108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1"/>
          <p:cNvSpPr/>
          <p:nvPr/>
        </p:nvSpPr>
        <p:spPr>
          <a:xfrm>
            <a:off x="5951520" y="3260880"/>
            <a:ext cx="108360" cy="103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22"/>
          <p:cNvSpPr/>
          <p:nvPr/>
        </p:nvSpPr>
        <p:spPr>
          <a:xfrm>
            <a:off x="5951520" y="3441600"/>
            <a:ext cx="108360" cy="892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3"/>
          <p:cNvSpPr/>
          <p:nvPr/>
        </p:nvSpPr>
        <p:spPr>
          <a:xfrm>
            <a:off x="5773680" y="3078000"/>
            <a:ext cx="103680" cy="108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4"/>
          <p:cNvSpPr/>
          <p:nvPr/>
        </p:nvSpPr>
        <p:spPr>
          <a:xfrm>
            <a:off x="5773680" y="3260880"/>
            <a:ext cx="103680" cy="103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5"/>
          <p:cNvSpPr/>
          <p:nvPr/>
        </p:nvSpPr>
        <p:spPr>
          <a:xfrm>
            <a:off x="5773680" y="3441600"/>
            <a:ext cx="103680" cy="892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6"/>
          <p:cNvSpPr/>
          <p:nvPr/>
        </p:nvSpPr>
        <p:spPr>
          <a:xfrm>
            <a:off x="5591160" y="3078000"/>
            <a:ext cx="105120" cy="108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7"/>
          <p:cNvSpPr/>
          <p:nvPr/>
        </p:nvSpPr>
        <p:spPr>
          <a:xfrm>
            <a:off x="5591160" y="3260880"/>
            <a:ext cx="105120" cy="103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8"/>
          <p:cNvSpPr/>
          <p:nvPr/>
        </p:nvSpPr>
        <p:spPr>
          <a:xfrm>
            <a:off x="5591160" y="3441600"/>
            <a:ext cx="105120" cy="640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29"/>
          <p:cNvSpPr/>
          <p:nvPr/>
        </p:nvSpPr>
        <p:spPr>
          <a:xfrm>
            <a:off x="5492880" y="3141720"/>
            <a:ext cx="24480" cy="450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0"/>
          <p:cNvSpPr/>
          <p:nvPr/>
        </p:nvSpPr>
        <p:spPr>
          <a:xfrm>
            <a:off x="5423040" y="3260880"/>
            <a:ext cx="94320" cy="1036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1"/>
          <p:cNvSpPr/>
          <p:nvPr/>
        </p:nvSpPr>
        <p:spPr>
          <a:xfrm>
            <a:off x="5792760" y="2619360"/>
            <a:ext cx="243360" cy="48780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2"/>
          <p:cNvSpPr/>
          <p:nvPr/>
        </p:nvSpPr>
        <p:spPr>
          <a:xfrm>
            <a:off x="5792760" y="2795760"/>
            <a:ext cx="243360" cy="16884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33"/>
          <p:cNvSpPr/>
          <p:nvPr/>
        </p:nvSpPr>
        <p:spPr>
          <a:xfrm>
            <a:off x="5396040" y="2168640"/>
            <a:ext cx="1038600" cy="6847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4"/>
          <p:cNvSpPr/>
          <p:nvPr/>
        </p:nvSpPr>
        <p:spPr>
          <a:xfrm>
            <a:off x="5543640" y="2043000"/>
            <a:ext cx="741960" cy="5562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5"/>
          <p:cNvSpPr/>
          <p:nvPr/>
        </p:nvSpPr>
        <p:spPr>
          <a:xfrm>
            <a:off x="5589720" y="1933560"/>
            <a:ext cx="651240" cy="58140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6"/>
          <p:cNvSpPr/>
          <p:nvPr/>
        </p:nvSpPr>
        <p:spPr>
          <a:xfrm>
            <a:off x="5465880" y="2216160"/>
            <a:ext cx="898920" cy="3276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7"/>
          <p:cNvSpPr/>
          <p:nvPr/>
        </p:nvSpPr>
        <p:spPr>
          <a:xfrm>
            <a:off x="5616720" y="2251080"/>
            <a:ext cx="591120" cy="5688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8"/>
          <p:cNvSpPr/>
          <p:nvPr/>
        </p:nvSpPr>
        <p:spPr>
          <a:xfrm>
            <a:off x="5916600" y="2270160"/>
            <a:ext cx="362520" cy="5832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9"/>
          <p:cNvSpPr/>
          <p:nvPr/>
        </p:nvSpPr>
        <p:spPr>
          <a:xfrm>
            <a:off x="5718240" y="1989000"/>
            <a:ext cx="395640" cy="22104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40"/>
          <p:cNvSpPr/>
          <p:nvPr/>
        </p:nvSpPr>
        <p:spPr>
          <a:xfrm>
            <a:off x="5551560" y="2238480"/>
            <a:ext cx="697320" cy="32436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41"/>
          <p:cNvSpPr/>
          <p:nvPr/>
        </p:nvSpPr>
        <p:spPr>
          <a:xfrm>
            <a:off x="6188040" y="2400480"/>
            <a:ext cx="87840" cy="165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2"/>
          <p:cNvSpPr/>
          <p:nvPr/>
        </p:nvSpPr>
        <p:spPr>
          <a:xfrm>
            <a:off x="5556240" y="2400480"/>
            <a:ext cx="87840" cy="1656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43"/>
          <p:cNvSpPr/>
          <p:nvPr/>
        </p:nvSpPr>
        <p:spPr>
          <a:xfrm>
            <a:off x="5554800" y="2995560"/>
            <a:ext cx="201960" cy="49572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4"/>
          <p:cNvSpPr/>
          <p:nvPr/>
        </p:nvSpPr>
        <p:spPr>
          <a:xfrm>
            <a:off x="6062760" y="2973240"/>
            <a:ext cx="243360" cy="5403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5"/>
          <p:cNvSpPr/>
          <p:nvPr/>
        </p:nvSpPr>
        <p:spPr>
          <a:xfrm>
            <a:off x="5634000" y="2884320"/>
            <a:ext cx="595800" cy="3848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46"/>
          <p:cNvSpPr/>
          <p:nvPr/>
        </p:nvSpPr>
        <p:spPr>
          <a:xfrm>
            <a:off x="5599080" y="2967120"/>
            <a:ext cx="611640" cy="3322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47"/>
          <p:cNvSpPr/>
          <p:nvPr/>
        </p:nvSpPr>
        <p:spPr>
          <a:xfrm>
            <a:off x="5607000" y="2422440"/>
            <a:ext cx="616320" cy="50688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8"/>
          <p:cNvSpPr/>
          <p:nvPr/>
        </p:nvSpPr>
        <p:spPr>
          <a:xfrm>
            <a:off x="5803920" y="2643120"/>
            <a:ext cx="222840" cy="14508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9"/>
          <p:cNvSpPr/>
          <p:nvPr/>
        </p:nvSpPr>
        <p:spPr>
          <a:xfrm>
            <a:off x="5675400" y="2413080"/>
            <a:ext cx="476640" cy="16092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0"/>
          <p:cNvSpPr/>
          <p:nvPr/>
        </p:nvSpPr>
        <p:spPr>
          <a:xfrm>
            <a:off x="4826160" y="3603600"/>
            <a:ext cx="2171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User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2" name="CustomShape 51"/>
          <p:cNvSpPr/>
          <p:nvPr/>
        </p:nvSpPr>
        <p:spPr>
          <a:xfrm>
            <a:off x="838080" y="1915200"/>
            <a:ext cx="2320560" cy="13539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52"/>
          <p:cNvSpPr/>
          <p:nvPr/>
        </p:nvSpPr>
        <p:spPr>
          <a:xfrm>
            <a:off x="838080" y="1996200"/>
            <a:ext cx="232056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4" name="Line 53"/>
          <p:cNvSpPr/>
          <p:nvPr/>
        </p:nvSpPr>
        <p:spPr>
          <a:xfrm>
            <a:off x="1282320" y="231084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85" name="CustomShape 54"/>
          <p:cNvSpPr/>
          <p:nvPr/>
        </p:nvSpPr>
        <p:spPr>
          <a:xfrm>
            <a:off x="838080" y="2537280"/>
            <a:ext cx="232128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 of books, popular categories by age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86" name="CustomShape 55"/>
          <p:cNvSpPr/>
          <p:nvPr/>
        </p:nvSpPr>
        <p:spPr>
          <a:xfrm>
            <a:off x="1352520" y="3811680"/>
            <a:ext cx="2320560" cy="13539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56"/>
          <p:cNvSpPr/>
          <p:nvPr/>
        </p:nvSpPr>
        <p:spPr>
          <a:xfrm>
            <a:off x="1352520" y="3892320"/>
            <a:ext cx="232056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8" name="Line 57"/>
          <p:cNvSpPr/>
          <p:nvPr/>
        </p:nvSpPr>
        <p:spPr>
          <a:xfrm>
            <a:off x="1796400" y="4206960"/>
            <a:ext cx="1433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89" name="CustomShape 58"/>
          <p:cNvSpPr/>
          <p:nvPr/>
        </p:nvSpPr>
        <p:spPr>
          <a:xfrm>
            <a:off x="1352520" y="4433400"/>
            <a:ext cx="232128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      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90" name="CustomShape 59"/>
          <p:cNvSpPr/>
          <p:nvPr/>
        </p:nvSpPr>
        <p:spPr>
          <a:xfrm>
            <a:off x="4326840" y="4444920"/>
            <a:ext cx="3169800" cy="15123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60"/>
          <p:cNvSpPr/>
          <p:nvPr/>
        </p:nvSpPr>
        <p:spPr>
          <a:xfrm>
            <a:off x="4326840" y="4525560"/>
            <a:ext cx="316980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2" name="Line 61"/>
          <p:cNvSpPr/>
          <p:nvPr/>
        </p:nvSpPr>
        <p:spPr>
          <a:xfrm>
            <a:off x="4933080" y="4840560"/>
            <a:ext cx="195768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3" name="CustomShape 62"/>
          <p:cNvSpPr/>
          <p:nvPr/>
        </p:nvSpPr>
        <p:spPr>
          <a:xfrm>
            <a:off x="4326840" y="5067000"/>
            <a:ext cx="317088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books, textual search,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multi-criteria search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(category, popularity, availability ...)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94" name="CustomShape 63"/>
          <p:cNvSpPr/>
          <p:nvPr/>
        </p:nvSpPr>
        <p:spPr>
          <a:xfrm>
            <a:off x="8149320" y="3811680"/>
            <a:ext cx="2320560" cy="13539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64"/>
          <p:cNvSpPr/>
          <p:nvPr/>
        </p:nvSpPr>
        <p:spPr>
          <a:xfrm>
            <a:off x="8149320" y="3892320"/>
            <a:ext cx="232056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6" name="Line 65"/>
          <p:cNvSpPr/>
          <p:nvPr/>
        </p:nvSpPr>
        <p:spPr>
          <a:xfrm>
            <a:off x="8593200" y="42069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7" name="CustomShape 66"/>
          <p:cNvSpPr/>
          <p:nvPr/>
        </p:nvSpPr>
        <p:spPr>
          <a:xfrm>
            <a:off x="8149320" y="4433400"/>
            <a:ext cx="232128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 service,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Available books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98" name="CustomShape 67"/>
          <p:cNvSpPr/>
          <p:nvPr/>
        </p:nvSpPr>
        <p:spPr>
          <a:xfrm>
            <a:off x="8667720" y="1909080"/>
            <a:ext cx="2320560" cy="13539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68"/>
          <p:cNvSpPr/>
          <p:nvPr/>
        </p:nvSpPr>
        <p:spPr>
          <a:xfrm>
            <a:off x="8667720" y="1989720"/>
            <a:ext cx="232056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0" name="Line 69"/>
          <p:cNvSpPr/>
          <p:nvPr/>
        </p:nvSpPr>
        <p:spPr>
          <a:xfrm>
            <a:off x="9111960" y="23043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01" name="CustomShape 70"/>
          <p:cNvSpPr/>
          <p:nvPr/>
        </p:nvSpPr>
        <p:spPr>
          <a:xfrm>
            <a:off x="8667720" y="2530800"/>
            <a:ext cx="232128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Users, ages,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books already red...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02" name="CustomShape 71"/>
          <p:cNvSpPr/>
          <p:nvPr/>
        </p:nvSpPr>
        <p:spPr>
          <a:xfrm>
            <a:off x="5763240" y="2476800"/>
            <a:ext cx="254880" cy="1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72"/>
          <p:cNvSpPr/>
          <p:nvPr/>
        </p:nvSpPr>
        <p:spPr>
          <a:xfrm>
            <a:off x="5829480" y="2674080"/>
            <a:ext cx="179280" cy="630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73"/>
          <p:cNvSpPr/>
          <p:nvPr/>
        </p:nvSpPr>
        <p:spPr>
          <a:xfrm>
            <a:off x="5767560" y="2475360"/>
            <a:ext cx="60840" cy="60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74"/>
          <p:cNvSpPr/>
          <p:nvPr/>
        </p:nvSpPr>
        <p:spPr>
          <a:xfrm>
            <a:off x="6000480" y="2475360"/>
            <a:ext cx="60840" cy="60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37CDDEA-2253-4687-BDBC-3E7C8685FBE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1926360" y="2006640"/>
            <a:ext cx="3169800" cy="15123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4"/>
          <p:cNvSpPr/>
          <p:nvPr/>
        </p:nvSpPr>
        <p:spPr>
          <a:xfrm>
            <a:off x="1926360" y="2087280"/>
            <a:ext cx="316980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5"/>
          <p:cNvSpPr/>
          <p:nvPr/>
        </p:nvSpPr>
        <p:spPr>
          <a:xfrm>
            <a:off x="1926360" y="20062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11" name="CustomShape 6"/>
          <p:cNvSpPr/>
          <p:nvPr/>
        </p:nvSpPr>
        <p:spPr>
          <a:xfrm>
            <a:off x="2019240" y="2006640"/>
            <a:ext cx="2999160" cy="15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2" name="CustomShape 7"/>
          <p:cNvSpPr/>
          <p:nvPr/>
        </p:nvSpPr>
        <p:spPr>
          <a:xfrm>
            <a:off x="6003000" y="3606840"/>
            <a:ext cx="3169800" cy="15123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8"/>
          <p:cNvSpPr/>
          <p:nvPr/>
        </p:nvSpPr>
        <p:spPr>
          <a:xfrm>
            <a:off x="6003000" y="3687480"/>
            <a:ext cx="316980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Line 9"/>
          <p:cNvSpPr/>
          <p:nvPr/>
        </p:nvSpPr>
        <p:spPr>
          <a:xfrm>
            <a:off x="6003000" y="36064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15" name="CustomShape 10"/>
          <p:cNvSpPr/>
          <p:nvPr/>
        </p:nvSpPr>
        <p:spPr>
          <a:xfrm>
            <a:off x="6095880" y="3687480"/>
            <a:ext cx="2980080" cy="14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Acceptance criteria 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not read by the user</a:t>
            </a:r>
            <a:endParaRPr b="0" lang="en-GB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available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6172197-224C-426E-B85A-91B6264E6EE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1926360" y="2921040"/>
            <a:ext cx="3169800" cy="15123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4"/>
          <p:cNvSpPr/>
          <p:nvPr/>
        </p:nvSpPr>
        <p:spPr>
          <a:xfrm>
            <a:off x="1926360" y="3001680"/>
            <a:ext cx="316980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21" name="CustomShape 6"/>
          <p:cNvSpPr/>
          <p:nvPr/>
        </p:nvSpPr>
        <p:spPr>
          <a:xfrm>
            <a:off x="2019240" y="2921040"/>
            <a:ext cx="2999160" cy="15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 must be appropriate to the age of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2" name="CustomShape 7"/>
          <p:cNvSpPr/>
          <p:nvPr/>
        </p:nvSpPr>
        <p:spPr>
          <a:xfrm>
            <a:off x="6003000" y="3778200"/>
            <a:ext cx="3169800" cy="15123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8"/>
          <p:cNvSpPr/>
          <p:nvPr/>
        </p:nvSpPr>
        <p:spPr>
          <a:xfrm>
            <a:off x="6003000" y="3858840"/>
            <a:ext cx="316980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25" name="CustomShape 10"/>
          <p:cNvSpPr/>
          <p:nvPr/>
        </p:nvSpPr>
        <p:spPr>
          <a:xfrm>
            <a:off x="6095880" y="3858840"/>
            <a:ext cx="2980080" cy="14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For a better discovery, the books must come from different 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6" name="CustomShape 11"/>
          <p:cNvSpPr/>
          <p:nvPr/>
        </p:nvSpPr>
        <p:spPr>
          <a:xfrm>
            <a:off x="1079244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12"/>
          <p:cNvSpPr/>
          <p:nvPr/>
        </p:nvSpPr>
        <p:spPr>
          <a:xfrm>
            <a:off x="1098396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13"/>
          <p:cNvSpPr/>
          <p:nvPr/>
        </p:nvSpPr>
        <p:spPr>
          <a:xfrm>
            <a:off x="111542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14"/>
          <p:cNvSpPr/>
          <p:nvPr/>
        </p:nvSpPr>
        <p:spPr>
          <a:xfrm>
            <a:off x="1117476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5"/>
          <p:cNvSpPr/>
          <p:nvPr/>
        </p:nvSpPr>
        <p:spPr>
          <a:xfrm>
            <a:off x="1117476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6"/>
          <p:cNvSpPr/>
          <p:nvPr/>
        </p:nvSpPr>
        <p:spPr>
          <a:xfrm>
            <a:off x="109710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7"/>
          <p:cNvSpPr/>
          <p:nvPr/>
        </p:nvSpPr>
        <p:spPr>
          <a:xfrm>
            <a:off x="112374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8"/>
          <p:cNvSpPr/>
          <p:nvPr/>
        </p:nvSpPr>
        <p:spPr>
          <a:xfrm>
            <a:off x="1104732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9"/>
          <p:cNvSpPr/>
          <p:nvPr/>
        </p:nvSpPr>
        <p:spPr>
          <a:xfrm>
            <a:off x="113770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0"/>
          <p:cNvSpPr/>
          <p:nvPr/>
        </p:nvSpPr>
        <p:spPr>
          <a:xfrm>
            <a:off x="110523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1"/>
          <p:cNvSpPr/>
          <p:nvPr/>
        </p:nvSpPr>
        <p:spPr>
          <a:xfrm>
            <a:off x="1117872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22"/>
          <p:cNvSpPr/>
          <p:nvPr/>
        </p:nvSpPr>
        <p:spPr>
          <a:xfrm>
            <a:off x="111272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23"/>
          <p:cNvSpPr/>
          <p:nvPr/>
        </p:nvSpPr>
        <p:spPr>
          <a:xfrm>
            <a:off x="112388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24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40" name="CustomShape 25"/>
          <p:cNvSpPr/>
          <p:nvPr/>
        </p:nvSpPr>
        <p:spPr>
          <a:xfrm>
            <a:off x="838080" y="1449720"/>
            <a:ext cx="75427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  <a:ea typeface="DejaVu Sans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41" name="CustomShape 26"/>
          <p:cNvSpPr/>
          <p:nvPr/>
        </p:nvSpPr>
        <p:spPr>
          <a:xfrm>
            <a:off x="11174040" y="81252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7"/>
          <p:cNvSpPr/>
          <p:nvPr/>
        </p:nvSpPr>
        <p:spPr>
          <a:xfrm>
            <a:off x="11131560" y="67572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28"/>
          <p:cNvSpPr/>
          <p:nvPr/>
        </p:nvSpPr>
        <p:spPr>
          <a:xfrm>
            <a:off x="11291760" y="67572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A0AA007-45F8-4829-B3FC-0F6346062A89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1926360" y="2921040"/>
            <a:ext cx="3169800" cy="15123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4"/>
          <p:cNvSpPr/>
          <p:nvPr/>
        </p:nvSpPr>
        <p:spPr>
          <a:xfrm>
            <a:off x="1926360" y="3001680"/>
            <a:ext cx="316980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49" name="CustomShape 6"/>
          <p:cNvSpPr/>
          <p:nvPr/>
        </p:nvSpPr>
        <p:spPr>
          <a:xfrm>
            <a:off x="2019240" y="2921040"/>
            <a:ext cx="2999160" cy="15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Focus on how to recover books, forgets that the book must be unread by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0" name="CustomShape 7"/>
          <p:cNvSpPr/>
          <p:nvPr/>
        </p:nvSpPr>
        <p:spPr>
          <a:xfrm>
            <a:off x="6003000" y="3778200"/>
            <a:ext cx="3169800" cy="15123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8"/>
          <p:cNvSpPr/>
          <p:nvPr/>
        </p:nvSpPr>
        <p:spPr>
          <a:xfrm>
            <a:off x="6003000" y="3858840"/>
            <a:ext cx="316980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53" name="CustomShape 10"/>
          <p:cNvSpPr/>
          <p:nvPr/>
        </p:nvSpPr>
        <p:spPr>
          <a:xfrm>
            <a:off x="6095880" y="3858840"/>
            <a:ext cx="2980080" cy="14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simplest way : research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popularity of books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4" name="CustomShape 11"/>
          <p:cNvSpPr/>
          <p:nvPr/>
        </p:nvSpPr>
        <p:spPr>
          <a:xfrm>
            <a:off x="838080" y="1449720"/>
            <a:ext cx="754272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  <a:ea typeface="DejaVu Sans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55" name="CustomShape 12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13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4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5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6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7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8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9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0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21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22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23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4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5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6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27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8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29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30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4" name="CustomShape 31"/>
          <p:cNvSpPr/>
          <p:nvPr/>
        </p:nvSpPr>
        <p:spPr>
          <a:xfrm>
            <a:off x="11189160" y="83520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32"/>
          <p:cNvSpPr/>
          <p:nvPr/>
        </p:nvSpPr>
        <p:spPr>
          <a:xfrm>
            <a:off x="11146680" y="69876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33"/>
          <p:cNvSpPr/>
          <p:nvPr/>
        </p:nvSpPr>
        <p:spPr>
          <a:xfrm>
            <a:off x="11306880" y="69876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51D18AA-DD0B-4106-A5A9-4CCFC91B25B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911520" y="1508400"/>
            <a:ext cx="7367760" cy="169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we ask for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the suggestions are popular and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available books adapted to the age of the user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80" name="CustomShape 4"/>
          <p:cNvSpPr/>
          <p:nvPr/>
        </p:nvSpPr>
        <p:spPr>
          <a:xfrm>
            <a:off x="1079244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5"/>
          <p:cNvSpPr/>
          <p:nvPr/>
        </p:nvSpPr>
        <p:spPr>
          <a:xfrm>
            <a:off x="1098396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6"/>
          <p:cNvSpPr/>
          <p:nvPr/>
        </p:nvSpPr>
        <p:spPr>
          <a:xfrm>
            <a:off x="111542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7"/>
          <p:cNvSpPr/>
          <p:nvPr/>
        </p:nvSpPr>
        <p:spPr>
          <a:xfrm>
            <a:off x="1117476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8"/>
          <p:cNvSpPr/>
          <p:nvPr/>
        </p:nvSpPr>
        <p:spPr>
          <a:xfrm>
            <a:off x="1117476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9"/>
          <p:cNvSpPr/>
          <p:nvPr/>
        </p:nvSpPr>
        <p:spPr>
          <a:xfrm>
            <a:off x="109710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0"/>
          <p:cNvSpPr/>
          <p:nvPr/>
        </p:nvSpPr>
        <p:spPr>
          <a:xfrm>
            <a:off x="112374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11"/>
          <p:cNvSpPr/>
          <p:nvPr/>
        </p:nvSpPr>
        <p:spPr>
          <a:xfrm>
            <a:off x="1104732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2"/>
          <p:cNvSpPr/>
          <p:nvPr/>
        </p:nvSpPr>
        <p:spPr>
          <a:xfrm>
            <a:off x="113770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3"/>
          <p:cNvSpPr/>
          <p:nvPr/>
        </p:nvSpPr>
        <p:spPr>
          <a:xfrm>
            <a:off x="110523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4"/>
          <p:cNvSpPr/>
          <p:nvPr/>
        </p:nvSpPr>
        <p:spPr>
          <a:xfrm>
            <a:off x="1117872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5"/>
          <p:cNvSpPr/>
          <p:nvPr/>
        </p:nvSpPr>
        <p:spPr>
          <a:xfrm>
            <a:off x="111272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6"/>
          <p:cNvSpPr/>
          <p:nvPr/>
        </p:nvSpPr>
        <p:spPr>
          <a:xfrm>
            <a:off x="112388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7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94" name="CustomShape 18"/>
          <p:cNvSpPr/>
          <p:nvPr/>
        </p:nvSpPr>
        <p:spPr>
          <a:xfrm>
            <a:off x="11181600" y="81252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9"/>
          <p:cNvSpPr/>
          <p:nvPr/>
        </p:nvSpPr>
        <p:spPr>
          <a:xfrm>
            <a:off x="11139120" y="67572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20"/>
          <p:cNvSpPr/>
          <p:nvPr/>
        </p:nvSpPr>
        <p:spPr>
          <a:xfrm>
            <a:off x="11299320" y="67572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1"/>
          <p:cNvSpPr/>
          <p:nvPr/>
        </p:nvSpPr>
        <p:spPr>
          <a:xfrm>
            <a:off x="7848720" y="4305240"/>
            <a:ext cx="3385800" cy="675720"/>
          </a:xfrm>
          <a:prstGeom prst="wedgeRectCallout">
            <a:avLst>
              <a:gd name="adj1" fmla="val 22475"/>
              <a:gd name="adj2" fmla="val 685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example!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807DB30-BD5C-4C33-97B8-2226F907333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924120" y="1197720"/>
            <a:ext cx="7427160" cy="494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field  | value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userId | Tim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age    | 4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http://my.library.com/category?popular=true&amp;age=4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categoryId | categoryName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http://my.library.com/search?categories=cat1,cat2,cat3&amp;available=true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http://my.library.com/user/Tim/books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we call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http://localhost:9998/suggestions?userId=Tim&amp;maxResults=3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http code is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"200"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cat2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01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5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4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43"/>
          <p:cNvSpPr/>
          <p:nvPr/>
        </p:nvSpPr>
        <p:spPr>
          <a:xfrm>
            <a:off x="6552000" y="5328000"/>
            <a:ext cx="4132080" cy="53352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1" name="CustomShape 44"/>
          <p:cNvSpPr/>
          <p:nvPr/>
        </p:nvSpPr>
        <p:spPr>
          <a:xfrm>
            <a:off x="6486840" y="1781640"/>
            <a:ext cx="4132080" cy="53352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Too technical, I don’t understand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2" name="CustomShape 45"/>
          <p:cNvSpPr/>
          <p:nvPr/>
        </p:nvSpPr>
        <p:spPr>
          <a:xfrm>
            <a:off x="6571800" y="4356000"/>
            <a:ext cx="4132080" cy="53352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Not linked to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3" name="CustomShape 46"/>
          <p:cNvSpPr/>
          <p:nvPr/>
        </p:nvSpPr>
        <p:spPr>
          <a:xfrm>
            <a:off x="6552000" y="3168000"/>
            <a:ext cx="4132080" cy="53352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Non-speaking example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D6D695F-0DE6-46FD-87D5-FB14D51DE11E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924120" y="1197720"/>
            <a:ext cx="8003160" cy="469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61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80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43"/>
          <p:cNvSpPr/>
          <p:nvPr/>
        </p:nvSpPr>
        <p:spPr>
          <a:xfrm>
            <a:off x="6486480" y="1647720"/>
            <a:ext cx="4132080" cy="53352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7" name="CustomShape 44"/>
          <p:cNvSpPr/>
          <p:nvPr/>
        </p:nvSpPr>
        <p:spPr>
          <a:xfrm>
            <a:off x="6486480" y="2626920"/>
            <a:ext cx="4132080" cy="53352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8" name="CustomShape 45"/>
          <p:cNvSpPr/>
          <p:nvPr/>
        </p:nvSpPr>
        <p:spPr>
          <a:xfrm>
            <a:off x="6571440" y="4433400"/>
            <a:ext cx="4132080" cy="53352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 : different categories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BDD : theGardener roots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838080" y="1544040"/>
            <a:ext cx="10514520" cy="44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Introduction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Full BDD example on a library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Improve the process with theGardener</a:t>
            </a:r>
            <a:endParaRPr b="0" lang="en-GB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Conclusion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56370EA-2C1E-42C8-8E86-E03CEACD896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590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E6AE73A-705E-42CB-B682-780A7932DA4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91" name="CustomShape 3"/>
          <p:cNvSpPr/>
          <p:nvPr/>
        </p:nvSpPr>
        <p:spPr>
          <a:xfrm>
            <a:off x="924120" y="1197720"/>
            <a:ext cx="7859160" cy="469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592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06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25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43"/>
          <p:cNvSpPr/>
          <p:nvPr/>
        </p:nvSpPr>
        <p:spPr>
          <a:xfrm>
            <a:off x="6486480" y="2626920"/>
            <a:ext cx="4132080" cy="53352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2" name="CustomShape 44"/>
          <p:cNvSpPr/>
          <p:nvPr/>
        </p:nvSpPr>
        <p:spPr>
          <a:xfrm>
            <a:off x="7678800" y="5229360"/>
            <a:ext cx="3312000" cy="65988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3" name="CustomShape 45"/>
          <p:cNvSpPr/>
          <p:nvPr/>
        </p:nvSpPr>
        <p:spPr>
          <a:xfrm>
            <a:off x="3037680" y="4366800"/>
            <a:ext cx="491760" cy="287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4" name="CustomShape 46"/>
          <p:cNvSpPr/>
          <p:nvPr/>
        </p:nvSpPr>
        <p:spPr>
          <a:xfrm>
            <a:off x="1630800" y="5472360"/>
            <a:ext cx="5759280" cy="215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36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2EFF573-0644-48FF-8789-12D1310F02F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7" name="CustomShape 3"/>
          <p:cNvSpPr/>
          <p:nvPr/>
        </p:nvSpPr>
        <p:spPr>
          <a:xfrm>
            <a:off x="924120" y="1197720"/>
            <a:ext cx="7859160" cy="469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638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52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1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43"/>
          <p:cNvSpPr/>
          <p:nvPr/>
        </p:nvSpPr>
        <p:spPr>
          <a:xfrm>
            <a:off x="6486480" y="2626920"/>
            <a:ext cx="4132080" cy="53352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78" name="CustomShape 44"/>
          <p:cNvSpPr/>
          <p:nvPr/>
        </p:nvSpPr>
        <p:spPr>
          <a:xfrm>
            <a:off x="7678800" y="5229360"/>
            <a:ext cx="3312000" cy="65988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different 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79" name="CustomShape 45"/>
          <p:cNvSpPr/>
          <p:nvPr/>
        </p:nvSpPr>
        <p:spPr>
          <a:xfrm>
            <a:off x="1640520" y="3975480"/>
            <a:ext cx="5759280" cy="215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46"/>
          <p:cNvSpPr/>
          <p:nvPr/>
        </p:nvSpPr>
        <p:spPr>
          <a:xfrm>
            <a:off x="1296000" y="3672000"/>
            <a:ext cx="359280" cy="791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81" name="CustomShape 47"/>
          <p:cNvSpPr/>
          <p:nvPr/>
        </p:nvSpPr>
        <p:spPr>
          <a:xfrm>
            <a:off x="3037680" y="4366800"/>
            <a:ext cx="491760" cy="287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82" name="CustomShape 48"/>
          <p:cNvSpPr/>
          <p:nvPr/>
        </p:nvSpPr>
        <p:spPr>
          <a:xfrm>
            <a:off x="1613160" y="5256000"/>
            <a:ext cx="5759280" cy="215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84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49F5E3E-86A8-4D58-89D2-E2F0C3111EC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85" name="CustomShape 3"/>
          <p:cNvSpPr/>
          <p:nvPr/>
        </p:nvSpPr>
        <p:spPr>
          <a:xfrm>
            <a:off x="924120" y="1008000"/>
            <a:ext cx="8363160" cy="5039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lv13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Bamby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686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00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19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43"/>
          <p:cNvSpPr/>
          <p:nvPr/>
        </p:nvSpPr>
        <p:spPr>
          <a:xfrm>
            <a:off x="7016760" y="1991880"/>
            <a:ext cx="3560760" cy="82656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What are we testing ?</a:t>
            </a:r>
            <a:br/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Prefer several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6" name="CustomShape 44"/>
          <p:cNvSpPr/>
          <p:nvPr/>
        </p:nvSpPr>
        <p:spPr>
          <a:xfrm>
            <a:off x="2899440" y="4789080"/>
            <a:ext cx="491760" cy="287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7" name="CustomShape 45"/>
          <p:cNvSpPr/>
          <p:nvPr/>
        </p:nvSpPr>
        <p:spPr>
          <a:xfrm>
            <a:off x="7678800" y="5229360"/>
            <a:ext cx="3312000" cy="65988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8" name="CustomShape 46"/>
          <p:cNvSpPr/>
          <p:nvPr/>
        </p:nvSpPr>
        <p:spPr>
          <a:xfrm>
            <a:off x="1574280" y="5411520"/>
            <a:ext cx="5759280" cy="215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47"/>
          <p:cNvSpPr/>
          <p:nvPr/>
        </p:nvSpPr>
        <p:spPr>
          <a:xfrm>
            <a:off x="1368000" y="4248000"/>
            <a:ext cx="5759280" cy="575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48"/>
          <p:cNvSpPr/>
          <p:nvPr/>
        </p:nvSpPr>
        <p:spPr>
          <a:xfrm>
            <a:off x="1296000" y="3600000"/>
            <a:ext cx="5759280" cy="215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32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07BC3B9-0DCB-4186-85BA-14D6122FADA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>
            <a:off x="924120" y="1197720"/>
            <a:ext cx="8291160" cy="469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34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48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67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43"/>
          <p:cNvSpPr/>
          <p:nvPr/>
        </p:nvSpPr>
        <p:spPr>
          <a:xfrm>
            <a:off x="6943320" y="2238480"/>
            <a:ext cx="3312000" cy="65988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: nominal case 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=&gt; minimal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75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3F621EA-BAD9-4887-B2DC-4A630B22CE3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76" name="CustomShape 3"/>
          <p:cNvSpPr/>
          <p:nvPr/>
        </p:nvSpPr>
        <p:spPr>
          <a:xfrm>
            <a:off x="924120" y="1197720"/>
            <a:ext cx="7931160" cy="469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“1"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77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91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10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43"/>
          <p:cNvSpPr/>
          <p:nvPr/>
        </p:nvSpPr>
        <p:spPr>
          <a:xfrm>
            <a:off x="6943320" y="2238480"/>
            <a:ext cx="3312000" cy="65988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17" name="CustomShape 44"/>
          <p:cNvSpPr/>
          <p:nvPr/>
        </p:nvSpPr>
        <p:spPr>
          <a:xfrm>
            <a:off x="4540320" y="5477040"/>
            <a:ext cx="3560760" cy="52128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Simplify it again 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18" name="CustomShape 45"/>
          <p:cNvSpPr/>
          <p:nvPr/>
        </p:nvSpPr>
        <p:spPr>
          <a:xfrm>
            <a:off x="2016000" y="1872000"/>
            <a:ext cx="3095280" cy="215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20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9D09B64-5713-44FE-91D5-023E40B60F6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21" name="CustomShape 3"/>
          <p:cNvSpPr/>
          <p:nvPr/>
        </p:nvSpPr>
        <p:spPr>
          <a:xfrm>
            <a:off x="924120" y="1197720"/>
            <a:ext cx="6333120" cy="2611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books are available in popular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adapted to his age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are proposed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among the previous books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22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36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55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43"/>
          <p:cNvSpPr/>
          <p:nvPr/>
        </p:nvSpPr>
        <p:spPr>
          <a:xfrm>
            <a:off x="2314440" y="3981600"/>
            <a:ext cx="3312000" cy="65988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63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7D9069A-C3A4-46F9-9765-0908FF3AE7F0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64" name="CustomShape 3"/>
          <p:cNvSpPr/>
          <p:nvPr/>
        </p:nvSpPr>
        <p:spPr>
          <a:xfrm>
            <a:off x="924120" y="1197720"/>
            <a:ext cx="8219160" cy="4620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never red the books that are suggested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"cat1,cat3"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"1"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65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79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98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43"/>
          <p:cNvSpPr/>
          <p:nvPr/>
        </p:nvSpPr>
        <p:spPr>
          <a:xfrm>
            <a:off x="6943320" y="2238480"/>
            <a:ext cx="3312000" cy="65988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3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05" name="CustomShape 44"/>
          <p:cNvSpPr/>
          <p:nvPr/>
        </p:nvSpPr>
        <p:spPr>
          <a:xfrm>
            <a:off x="7016760" y="4448160"/>
            <a:ext cx="3560760" cy="52128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06" name="CustomShape 45"/>
          <p:cNvSpPr/>
          <p:nvPr/>
        </p:nvSpPr>
        <p:spPr>
          <a:xfrm>
            <a:off x="2160000" y="1368000"/>
            <a:ext cx="5759280" cy="215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08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313FC41-29CC-4B42-8F79-348776EBAF3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09" name="CustomShape 3"/>
          <p:cNvSpPr/>
          <p:nvPr/>
        </p:nvSpPr>
        <p:spPr>
          <a:xfrm>
            <a:off x="924120" y="1197720"/>
            <a:ext cx="8363160" cy="4620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books come from different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"cat1,cat3”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10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24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43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43"/>
          <p:cNvSpPr/>
          <p:nvPr/>
        </p:nvSpPr>
        <p:spPr>
          <a:xfrm>
            <a:off x="6943320" y="2238480"/>
            <a:ext cx="3312000" cy="65988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4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0" name="CustomShape 44"/>
          <p:cNvSpPr/>
          <p:nvPr/>
        </p:nvSpPr>
        <p:spPr>
          <a:xfrm>
            <a:off x="7016760" y="4448160"/>
            <a:ext cx="3560760" cy="52128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1" name="CustomShape 45"/>
          <p:cNvSpPr/>
          <p:nvPr/>
        </p:nvSpPr>
        <p:spPr>
          <a:xfrm>
            <a:off x="2160000" y="1512000"/>
            <a:ext cx="5759280" cy="215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53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EB9A99D-3374-47F1-817B-A73C69E1B517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54" name="CustomShape 3"/>
          <p:cNvSpPr/>
          <p:nvPr/>
        </p:nvSpPr>
        <p:spPr>
          <a:xfrm>
            <a:off x="924120" y="1197720"/>
            <a:ext cx="8147160" cy="424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if there is not enough suggestions,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can propose books from the same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"cat1,cat3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55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69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88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43"/>
          <p:cNvSpPr/>
          <p:nvPr/>
        </p:nvSpPr>
        <p:spPr>
          <a:xfrm>
            <a:off x="6943320" y="2238480"/>
            <a:ext cx="3312000" cy="65988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5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5" name="CustomShape 44"/>
          <p:cNvSpPr/>
          <p:nvPr/>
        </p:nvSpPr>
        <p:spPr>
          <a:xfrm>
            <a:off x="6984000" y="3960000"/>
            <a:ext cx="3560760" cy="52128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6" name="CustomShape 45"/>
          <p:cNvSpPr/>
          <p:nvPr/>
        </p:nvSpPr>
        <p:spPr>
          <a:xfrm>
            <a:off x="2088000" y="1512000"/>
            <a:ext cx="5759280" cy="431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98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5F7494B-ED87-46F6-980F-75707C7F43E7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99" name="CustomShape 3"/>
          <p:cNvSpPr/>
          <p:nvPr/>
        </p:nvSpPr>
        <p:spPr>
          <a:xfrm>
            <a:off x="924120" y="1197720"/>
            <a:ext cx="6333120" cy="1877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unknown user, no suggestion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"Lise"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is unknown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there is non suggestions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00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14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33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43"/>
          <p:cNvSpPr/>
          <p:nvPr/>
        </p:nvSpPr>
        <p:spPr>
          <a:xfrm>
            <a:off x="4924080" y="3909240"/>
            <a:ext cx="3312000" cy="65988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6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0" name="CustomShape 44"/>
          <p:cNvSpPr/>
          <p:nvPr/>
        </p:nvSpPr>
        <p:spPr>
          <a:xfrm>
            <a:off x="2160000" y="1512000"/>
            <a:ext cx="3095280" cy="215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Placeholder 3" descr=""/>
          <p:cNvPicPr/>
          <p:nvPr/>
        </p:nvPicPr>
        <p:blipFill>
          <a:blip r:embed="rId1"/>
          <a:srcRect l="0" t="6149" r="0" b="6149"/>
          <a:stretch/>
        </p:blipFill>
        <p:spPr>
          <a:xfrm>
            <a:off x="0" y="0"/>
            <a:ext cx="12191040" cy="618408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060920" y="5305320"/>
            <a:ext cx="8737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Goal : make you want to try or try the BDD again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6D02F4F-A850-48A4-9EA7-59806B7FBBB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42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E45F8DB-30AF-4C38-8517-C143FB0330C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43" name="CustomShape 3"/>
          <p:cNvSpPr/>
          <p:nvPr/>
        </p:nvSpPr>
        <p:spPr>
          <a:xfrm>
            <a:off x="924120" y="1197720"/>
            <a:ext cx="6333120" cy="1877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one service on which the suggestion system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depends on is down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impossible to get information on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system is temporary not available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44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58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77" name="CustomShape 37"/>
          <p:cNvSpPr/>
          <p:nvPr/>
        </p:nvSpPr>
        <p:spPr>
          <a:xfrm>
            <a:off x="4924080" y="3909240"/>
            <a:ext cx="3312000" cy="65988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7 : error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78" name="CustomShape 38"/>
          <p:cNvSpPr/>
          <p:nvPr/>
        </p:nvSpPr>
        <p:spPr>
          <a:xfrm>
            <a:off x="2160000" y="1440000"/>
            <a:ext cx="4607280" cy="35928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80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AB0FEEC-4179-4D0E-9C39-C9EC95A28FE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81" name="CustomShape 3"/>
          <p:cNvSpPr/>
          <p:nvPr/>
        </p:nvSpPr>
        <p:spPr>
          <a:xfrm>
            <a:off x="924120" y="1197720"/>
            <a:ext cx="7027920" cy="494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field  | value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userId | Tim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age    | 4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http://my.library.com/category?popular=true&amp;age=4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categoryId | categoryName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http://my.library.com/search?categories=cat1,cat2,cat3&amp;available=true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http://my.library.com/user/Tim/books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we call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http://localhost:9998/suggestions?userId=Tim&amp;maxResults=3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http code is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"200"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cat2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82" name="CustomShape 4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5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6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7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8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9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10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11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12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13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14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15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16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17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96" name="CustomShape 18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19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20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21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22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23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24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25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26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27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28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29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30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31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32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33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34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35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CustomShape 36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15" name="CustomShape 3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3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CustomShape 3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40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41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42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43"/>
          <p:cNvSpPr/>
          <p:nvPr/>
        </p:nvSpPr>
        <p:spPr>
          <a:xfrm>
            <a:off x="6983280" y="2808000"/>
            <a:ext cx="3312000" cy="65988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technichal version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Organize scenarios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123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B24D271-525E-49F3-BA7B-E41E2EC283B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124" name="CustomShape 3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4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5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6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7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8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9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10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11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12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13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14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15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16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38" name="CustomShape 17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18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19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20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21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22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23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24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25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26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27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28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29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30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31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32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33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34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35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57" name="CustomShape 36"/>
          <p:cNvSpPr/>
          <p:nvPr/>
        </p:nvSpPr>
        <p:spPr>
          <a:xfrm>
            <a:off x="4174200" y="1393560"/>
            <a:ext cx="3169800" cy="15123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37"/>
          <p:cNvSpPr/>
          <p:nvPr/>
        </p:nvSpPr>
        <p:spPr>
          <a:xfrm>
            <a:off x="4174200" y="1474200"/>
            <a:ext cx="316980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Line 38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60" name="CustomShape 39"/>
          <p:cNvSpPr/>
          <p:nvPr/>
        </p:nvSpPr>
        <p:spPr>
          <a:xfrm>
            <a:off x="4267080" y="1393560"/>
            <a:ext cx="2999160" cy="15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1" name="CustomShape 40"/>
          <p:cNvSpPr/>
          <p:nvPr/>
        </p:nvSpPr>
        <p:spPr>
          <a:xfrm>
            <a:off x="628560" y="324972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41"/>
          <p:cNvSpPr/>
          <p:nvPr/>
        </p:nvSpPr>
        <p:spPr>
          <a:xfrm>
            <a:off x="628560" y="331452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63" name="Line 42"/>
          <p:cNvSpPr/>
          <p:nvPr/>
        </p:nvSpPr>
        <p:spPr>
          <a:xfrm>
            <a:off x="98568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64" name="CustomShape 43"/>
          <p:cNvSpPr/>
          <p:nvPr/>
        </p:nvSpPr>
        <p:spPr>
          <a:xfrm>
            <a:off x="3695760" y="324972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44"/>
          <p:cNvSpPr/>
          <p:nvPr/>
        </p:nvSpPr>
        <p:spPr>
          <a:xfrm>
            <a:off x="3695760" y="331452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66" name="Line 45"/>
          <p:cNvSpPr/>
          <p:nvPr/>
        </p:nvSpPr>
        <p:spPr>
          <a:xfrm>
            <a:off x="405252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67" name="CustomShape 46"/>
          <p:cNvSpPr/>
          <p:nvPr/>
        </p:nvSpPr>
        <p:spPr>
          <a:xfrm>
            <a:off x="1934640" y="401004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8" name="CustomShape 47"/>
          <p:cNvSpPr/>
          <p:nvPr/>
        </p:nvSpPr>
        <p:spPr>
          <a:xfrm>
            <a:off x="1934640" y="407484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69" name="Line 48"/>
          <p:cNvSpPr/>
          <p:nvPr/>
        </p:nvSpPr>
        <p:spPr>
          <a:xfrm>
            <a:off x="22914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70" name="CustomShape 49"/>
          <p:cNvSpPr/>
          <p:nvPr/>
        </p:nvSpPr>
        <p:spPr>
          <a:xfrm>
            <a:off x="5223240" y="401004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50"/>
          <p:cNvSpPr/>
          <p:nvPr/>
        </p:nvSpPr>
        <p:spPr>
          <a:xfrm>
            <a:off x="5223240" y="407484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72" name="Line 51"/>
          <p:cNvSpPr/>
          <p:nvPr/>
        </p:nvSpPr>
        <p:spPr>
          <a:xfrm>
            <a:off x="55800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73" name="CustomShape 52"/>
          <p:cNvSpPr/>
          <p:nvPr/>
        </p:nvSpPr>
        <p:spPr>
          <a:xfrm>
            <a:off x="3787200" y="480672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53"/>
          <p:cNvSpPr/>
          <p:nvPr/>
        </p:nvSpPr>
        <p:spPr>
          <a:xfrm>
            <a:off x="3787200" y="487152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4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75" name="Line 54"/>
          <p:cNvSpPr/>
          <p:nvPr/>
        </p:nvSpPr>
        <p:spPr>
          <a:xfrm>
            <a:off x="41439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76" name="CustomShape 55"/>
          <p:cNvSpPr/>
          <p:nvPr/>
        </p:nvSpPr>
        <p:spPr>
          <a:xfrm>
            <a:off x="6854040" y="480672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7" name="CustomShape 56"/>
          <p:cNvSpPr/>
          <p:nvPr/>
        </p:nvSpPr>
        <p:spPr>
          <a:xfrm>
            <a:off x="6854040" y="487152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78" name="Line 57"/>
          <p:cNvSpPr/>
          <p:nvPr/>
        </p:nvSpPr>
        <p:spPr>
          <a:xfrm>
            <a:off x="72111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79" name="CustomShape 58"/>
          <p:cNvSpPr/>
          <p:nvPr/>
        </p:nvSpPr>
        <p:spPr>
          <a:xfrm>
            <a:off x="9360000" y="403200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59"/>
          <p:cNvSpPr/>
          <p:nvPr/>
        </p:nvSpPr>
        <p:spPr>
          <a:xfrm>
            <a:off x="9360000" y="409680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1" name="Line 60"/>
          <p:cNvSpPr/>
          <p:nvPr/>
        </p:nvSpPr>
        <p:spPr>
          <a:xfrm>
            <a:off x="9716760" y="4349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82" name="CustomShape 61"/>
          <p:cNvSpPr/>
          <p:nvPr/>
        </p:nvSpPr>
        <p:spPr>
          <a:xfrm>
            <a:off x="819000" y="480672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62"/>
          <p:cNvSpPr/>
          <p:nvPr/>
        </p:nvSpPr>
        <p:spPr>
          <a:xfrm>
            <a:off x="819000" y="487152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4" name="Line 63"/>
          <p:cNvSpPr/>
          <p:nvPr/>
        </p:nvSpPr>
        <p:spPr>
          <a:xfrm>
            <a:off x="117612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85" name="CustomShape 64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65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66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67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68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69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70"/>
          <p:cNvSpPr/>
          <p:nvPr/>
        </p:nvSpPr>
        <p:spPr>
          <a:xfrm>
            <a:off x="9504000" y="507852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71"/>
          <p:cNvSpPr/>
          <p:nvPr/>
        </p:nvSpPr>
        <p:spPr>
          <a:xfrm>
            <a:off x="9504000" y="514332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93" name="Line 72"/>
          <p:cNvSpPr/>
          <p:nvPr/>
        </p:nvSpPr>
        <p:spPr>
          <a:xfrm>
            <a:off x="9861120" y="5396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94" name="CustomShape 73"/>
          <p:cNvSpPr/>
          <p:nvPr/>
        </p:nvSpPr>
        <p:spPr>
          <a:xfrm>
            <a:off x="1944000" y="540000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74"/>
          <p:cNvSpPr/>
          <p:nvPr/>
        </p:nvSpPr>
        <p:spPr>
          <a:xfrm>
            <a:off x="1944000" y="546480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96" name="Line 75"/>
          <p:cNvSpPr/>
          <p:nvPr/>
        </p:nvSpPr>
        <p:spPr>
          <a:xfrm>
            <a:off x="2300760" y="5717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Organize scenarios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198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CDE6C0F-17AD-4C72-AF81-0FC8DF94E270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199" name="CustomShape 3"/>
          <p:cNvSpPr/>
          <p:nvPr/>
        </p:nvSpPr>
        <p:spPr>
          <a:xfrm>
            <a:off x="10078200" y="365040"/>
            <a:ext cx="889200" cy="891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4"/>
          <p:cNvSpPr/>
          <p:nvPr/>
        </p:nvSpPr>
        <p:spPr>
          <a:xfrm>
            <a:off x="10269720" y="954720"/>
            <a:ext cx="506880" cy="302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5"/>
          <p:cNvSpPr/>
          <p:nvPr/>
        </p:nvSpPr>
        <p:spPr>
          <a:xfrm>
            <a:off x="10439640" y="960480"/>
            <a:ext cx="178920" cy="19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6"/>
          <p:cNvSpPr/>
          <p:nvPr/>
        </p:nvSpPr>
        <p:spPr>
          <a:xfrm>
            <a:off x="10460520" y="772200"/>
            <a:ext cx="124560" cy="250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7"/>
          <p:cNvSpPr/>
          <p:nvPr/>
        </p:nvSpPr>
        <p:spPr>
          <a:xfrm>
            <a:off x="10460520" y="879840"/>
            <a:ext cx="124560" cy="842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8"/>
          <p:cNvSpPr/>
          <p:nvPr/>
        </p:nvSpPr>
        <p:spPr>
          <a:xfrm>
            <a:off x="10256400" y="555840"/>
            <a:ext cx="531720" cy="35064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9"/>
          <p:cNvSpPr/>
          <p:nvPr/>
        </p:nvSpPr>
        <p:spPr>
          <a:xfrm>
            <a:off x="10522800" y="555840"/>
            <a:ext cx="265320" cy="350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10"/>
          <p:cNvSpPr/>
          <p:nvPr/>
        </p:nvSpPr>
        <p:spPr>
          <a:xfrm>
            <a:off x="10333080" y="491040"/>
            <a:ext cx="378720" cy="28656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11"/>
          <p:cNvSpPr/>
          <p:nvPr/>
        </p:nvSpPr>
        <p:spPr>
          <a:xfrm>
            <a:off x="1066248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12"/>
          <p:cNvSpPr/>
          <p:nvPr/>
        </p:nvSpPr>
        <p:spPr>
          <a:xfrm>
            <a:off x="10337760" y="675000"/>
            <a:ext cx="44280" cy="84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13"/>
          <p:cNvSpPr/>
          <p:nvPr/>
        </p:nvSpPr>
        <p:spPr>
          <a:xfrm>
            <a:off x="10464480" y="958680"/>
            <a:ext cx="115560" cy="298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14"/>
          <p:cNvSpPr/>
          <p:nvPr/>
        </p:nvSpPr>
        <p:spPr>
          <a:xfrm>
            <a:off x="1041264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15"/>
          <p:cNvSpPr/>
          <p:nvPr/>
        </p:nvSpPr>
        <p:spPr>
          <a:xfrm>
            <a:off x="10524600" y="922680"/>
            <a:ext cx="107280" cy="11664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16"/>
          <p:cNvSpPr/>
          <p:nvPr/>
        </p:nvSpPr>
        <p:spPr>
          <a:xfrm>
            <a:off x="100868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13" name="CustomShape 17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18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19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20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21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22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23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24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25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26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27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28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29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30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31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32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33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34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35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32" name="CustomShape 36"/>
          <p:cNvSpPr/>
          <p:nvPr/>
        </p:nvSpPr>
        <p:spPr>
          <a:xfrm>
            <a:off x="4174200" y="1393560"/>
            <a:ext cx="3169800" cy="15123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3" name="CustomShape 37"/>
          <p:cNvSpPr/>
          <p:nvPr/>
        </p:nvSpPr>
        <p:spPr>
          <a:xfrm>
            <a:off x="4174200" y="1474200"/>
            <a:ext cx="3169800" cy="2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Line 38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35" name="CustomShape 39"/>
          <p:cNvSpPr/>
          <p:nvPr/>
        </p:nvSpPr>
        <p:spPr>
          <a:xfrm>
            <a:off x="4267080" y="1393560"/>
            <a:ext cx="2999160" cy="15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36" name="CustomShape 40"/>
          <p:cNvSpPr/>
          <p:nvPr/>
        </p:nvSpPr>
        <p:spPr>
          <a:xfrm>
            <a:off x="2952720" y="551520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7" name="CustomShape 41"/>
          <p:cNvSpPr/>
          <p:nvPr/>
        </p:nvSpPr>
        <p:spPr>
          <a:xfrm>
            <a:off x="2952720" y="558000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38" name="Line 42"/>
          <p:cNvSpPr/>
          <p:nvPr/>
        </p:nvSpPr>
        <p:spPr>
          <a:xfrm>
            <a:off x="3309480" y="58330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39" name="CustomShape 43"/>
          <p:cNvSpPr/>
          <p:nvPr/>
        </p:nvSpPr>
        <p:spPr>
          <a:xfrm>
            <a:off x="2913840" y="361332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0" name="CustomShape 44"/>
          <p:cNvSpPr/>
          <p:nvPr/>
        </p:nvSpPr>
        <p:spPr>
          <a:xfrm>
            <a:off x="2913840" y="367812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1" name="Line 45"/>
          <p:cNvSpPr/>
          <p:nvPr/>
        </p:nvSpPr>
        <p:spPr>
          <a:xfrm>
            <a:off x="3270960" y="3931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2" name="CustomShape 46"/>
          <p:cNvSpPr/>
          <p:nvPr/>
        </p:nvSpPr>
        <p:spPr>
          <a:xfrm>
            <a:off x="6168960" y="421056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3" name="CustomShape 47"/>
          <p:cNvSpPr/>
          <p:nvPr/>
        </p:nvSpPr>
        <p:spPr>
          <a:xfrm>
            <a:off x="6168960" y="427536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4" name="Line 48"/>
          <p:cNvSpPr/>
          <p:nvPr/>
        </p:nvSpPr>
        <p:spPr>
          <a:xfrm>
            <a:off x="6526080" y="452844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5" name="CustomShape 49"/>
          <p:cNvSpPr/>
          <p:nvPr/>
        </p:nvSpPr>
        <p:spPr>
          <a:xfrm>
            <a:off x="9247680" y="557424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50"/>
          <p:cNvSpPr/>
          <p:nvPr/>
        </p:nvSpPr>
        <p:spPr>
          <a:xfrm>
            <a:off x="9247680" y="563904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7" name="Line 51"/>
          <p:cNvSpPr/>
          <p:nvPr/>
        </p:nvSpPr>
        <p:spPr>
          <a:xfrm>
            <a:off x="9604440" y="58921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8" name="CustomShape 52"/>
          <p:cNvSpPr/>
          <p:nvPr/>
        </p:nvSpPr>
        <p:spPr>
          <a:xfrm>
            <a:off x="6410160" y="447300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9" name="CustomShape 53"/>
          <p:cNvSpPr/>
          <p:nvPr/>
        </p:nvSpPr>
        <p:spPr>
          <a:xfrm>
            <a:off x="6410160" y="453780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0" name="Line 54"/>
          <p:cNvSpPr/>
          <p:nvPr/>
        </p:nvSpPr>
        <p:spPr>
          <a:xfrm>
            <a:off x="6767280" y="4790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1" name="CustomShape 55"/>
          <p:cNvSpPr/>
          <p:nvPr/>
        </p:nvSpPr>
        <p:spPr>
          <a:xfrm>
            <a:off x="9247680" y="420804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56"/>
          <p:cNvSpPr/>
          <p:nvPr/>
        </p:nvSpPr>
        <p:spPr>
          <a:xfrm>
            <a:off x="9247680" y="427320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3" name="Line 57"/>
          <p:cNvSpPr/>
          <p:nvPr/>
        </p:nvSpPr>
        <p:spPr>
          <a:xfrm>
            <a:off x="9604440" y="4525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4" name="CustomShape 58"/>
          <p:cNvSpPr/>
          <p:nvPr/>
        </p:nvSpPr>
        <p:spPr>
          <a:xfrm>
            <a:off x="2952720" y="421632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59"/>
          <p:cNvSpPr/>
          <p:nvPr/>
        </p:nvSpPr>
        <p:spPr>
          <a:xfrm>
            <a:off x="2952720" y="428148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6" name="Line 60"/>
          <p:cNvSpPr/>
          <p:nvPr/>
        </p:nvSpPr>
        <p:spPr>
          <a:xfrm>
            <a:off x="3309480" y="4534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7" name="CustomShape 61"/>
          <p:cNvSpPr/>
          <p:nvPr/>
        </p:nvSpPr>
        <p:spPr>
          <a:xfrm>
            <a:off x="2697120" y="3106440"/>
            <a:ext cx="17640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@nominal_case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8" name="CustomShape 62"/>
          <p:cNvSpPr/>
          <p:nvPr/>
        </p:nvSpPr>
        <p:spPr>
          <a:xfrm>
            <a:off x="6011280" y="3119760"/>
            <a:ext cx="15199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@limit_case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9" name="CustomShape 63"/>
          <p:cNvSpPr/>
          <p:nvPr/>
        </p:nvSpPr>
        <p:spPr>
          <a:xfrm>
            <a:off x="8971200" y="3119760"/>
            <a:ext cx="15199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@error_case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0" name="CustomShape 64"/>
          <p:cNvSpPr/>
          <p:nvPr/>
        </p:nvSpPr>
        <p:spPr>
          <a:xfrm>
            <a:off x="970560" y="3476520"/>
            <a:ext cx="13982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@level_0_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high_level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1" name="CustomShape 65"/>
          <p:cNvSpPr/>
          <p:nvPr/>
        </p:nvSpPr>
        <p:spPr>
          <a:xfrm>
            <a:off x="941760" y="4156920"/>
            <a:ext cx="17640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@level_1_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specification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2" name="CustomShape 66"/>
          <p:cNvSpPr/>
          <p:nvPr/>
        </p:nvSpPr>
        <p:spPr>
          <a:xfrm>
            <a:off x="980280" y="5418360"/>
            <a:ext cx="1276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@level_2_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technical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3" name="CustomShape 67"/>
          <p:cNvSpPr/>
          <p:nvPr/>
        </p:nvSpPr>
        <p:spPr>
          <a:xfrm>
            <a:off x="3193920" y="447264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4" name="CustomShape 68"/>
          <p:cNvSpPr/>
          <p:nvPr/>
        </p:nvSpPr>
        <p:spPr>
          <a:xfrm>
            <a:off x="3193920" y="453744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5" name="Line 69"/>
          <p:cNvSpPr/>
          <p:nvPr/>
        </p:nvSpPr>
        <p:spPr>
          <a:xfrm>
            <a:off x="3550680" y="479052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66" name="CustomShape 70"/>
          <p:cNvSpPr/>
          <p:nvPr/>
        </p:nvSpPr>
        <p:spPr>
          <a:xfrm>
            <a:off x="3452040" y="470988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7" name="CustomShape 71"/>
          <p:cNvSpPr/>
          <p:nvPr/>
        </p:nvSpPr>
        <p:spPr>
          <a:xfrm>
            <a:off x="3452040" y="477468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8" name="Line 72"/>
          <p:cNvSpPr/>
          <p:nvPr/>
        </p:nvSpPr>
        <p:spPr>
          <a:xfrm>
            <a:off x="3808800" y="5027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69" name="CustomShape 73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74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75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76"/>
          <p:cNvSpPr/>
          <p:nvPr/>
        </p:nvSpPr>
        <p:spPr>
          <a:xfrm>
            <a:off x="10465200" y="82008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77"/>
          <p:cNvSpPr/>
          <p:nvPr/>
        </p:nvSpPr>
        <p:spPr>
          <a:xfrm>
            <a:off x="104227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78"/>
          <p:cNvSpPr/>
          <p:nvPr/>
        </p:nvSpPr>
        <p:spPr>
          <a:xfrm>
            <a:off x="10582920" y="68328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Without specification by example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76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962F9D1-D7DC-40B9-9310-55124D26933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277" name="CustomShape 3"/>
          <p:cNvSpPr/>
          <p:nvPr/>
        </p:nvSpPr>
        <p:spPr>
          <a:xfrm>
            <a:off x="1571400" y="3188160"/>
            <a:ext cx="2171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78" name="CustomShape 4"/>
          <p:cNvSpPr/>
          <p:nvPr/>
        </p:nvSpPr>
        <p:spPr>
          <a:xfrm>
            <a:off x="9041760" y="1306440"/>
            <a:ext cx="1268640" cy="1272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5"/>
          <p:cNvSpPr/>
          <p:nvPr/>
        </p:nvSpPr>
        <p:spPr>
          <a:xfrm>
            <a:off x="9315000" y="2147040"/>
            <a:ext cx="723600" cy="4316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6"/>
          <p:cNvSpPr/>
          <p:nvPr/>
        </p:nvSpPr>
        <p:spPr>
          <a:xfrm>
            <a:off x="9557640" y="2155320"/>
            <a:ext cx="255600" cy="282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7"/>
          <p:cNvSpPr/>
          <p:nvPr/>
        </p:nvSpPr>
        <p:spPr>
          <a:xfrm>
            <a:off x="9587160" y="1886760"/>
            <a:ext cx="178200" cy="3578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8"/>
          <p:cNvSpPr/>
          <p:nvPr/>
        </p:nvSpPr>
        <p:spPr>
          <a:xfrm>
            <a:off x="9587160" y="2040480"/>
            <a:ext cx="178200" cy="120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9"/>
          <p:cNvSpPr/>
          <p:nvPr/>
        </p:nvSpPr>
        <p:spPr>
          <a:xfrm>
            <a:off x="9296280" y="1578240"/>
            <a:ext cx="758880" cy="5007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10"/>
          <p:cNvSpPr/>
          <p:nvPr/>
        </p:nvSpPr>
        <p:spPr>
          <a:xfrm>
            <a:off x="9676080" y="1578240"/>
            <a:ext cx="378720" cy="5007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11"/>
          <p:cNvSpPr/>
          <p:nvPr/>
        </p:nvSpPr>
        <p:spPr>
          <a:xfrm>
            <a:off x="9405360" y="1485720"/>
            <a:ext cx="540720" cy="4093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12"/>
          <p:cNvSpPr/>
          <p:nvPr/>
        </p:nvSpPr>
        <p:spPr>
          <a:xfrm>
            <a:off x="9875520" y="1748520"/>
            <a:ext cx="63360" cy="120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13"/>
          <p:cNvSpPr/>
          <p:nvPr/>
        </p:nvSpPr>
        <p:spPr>
          <a:xfrm>
            <a:off x="9412200" y="1748520"/>
            <a:ext cx="63360" cy="120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14"/>
          <p:cNvSpPr/>
          <p:nvPr/>
        </p:nvSpPr>
        <p:spPr>
          <a:xfrm>
            <a:off x="9592920" y="2152800"/>
            <a:ext cx="165600" cy="4258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15"/>
          <p:cNvSpPr/>
          <p:nvPr/>
        </p:nvSpPr>
        <p:spPr>
          <a:xfrm>
            <a:off x="9519120" y="2101320"/>
            <a:ext cx="153720" cy="1666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16"/>
          <p:cNvSpPr/>
          <p:nvPr/>
        </p:nvSpPr>
        <p:spPr>
          <a:xfrm>
            <a:off x="9678600" y="2101320"/>
            <a:ext cx="153720" cy="1666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17"/>
          <p:cNvSpPr/>
          <p:nvPr/>
        </p:nvSpPr>
        <p:spPr>
          <a:xfrm>
            <a:off x="9240120" y="257940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92" name="CustomShape 18"/>
          <p:cNvSpPr/>
          <p:nvPr/>
        </p:nvSpPr>
        <p:spPr>
          <a:xfrm>
            <a:off x="8457480" y="4433400"/>
            <a:ext cx="1297080" cy="1298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9"/>
          <p:cNvSpPr/>
          <p:nvPr/>
        </p:nvSpPr>
        <p:spPr>
          <a:xfrm>
            <a:off x="8839440" y="4471560"/>
            <a:ext cx="558720" cy="6138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20"/>
          <p:cNvSpPr/>
          <p:nvPr/>
        </p:nvSpPr>
        <p:spPr>
          <a:xfrm>
            <a:off x="8735040" y="5292360"/>
            <a:ext cx="740880" cy="4392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21"/>
          <p:cNvSpPr/>
          <p:nvPr/>
        </p:nvSpPr>
        <p:spPr>
          <a:xfrm>
            <a:off x="8735040" y="5292360"/>
            <a:ext cx="369720" cy="4392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22"/>
          <p:cNvSpPr/>
          <p:nvPr/>
        </p:nvSpPr>
        <p:spPr>
          <a:xfrm>
            <a:off x="9014040" y="5048280"/>
            <a:ext cx="182160" cy="6174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23"/>
          <p:cNvSpPr/>
          <p:nvPr/>
        </p:nvSpPr>
        <p:spPr>
          <a:xfrm>
            <a:off x="9053280" y="5473080"/>
            <a:ext cx="98280" cy="1926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24"/>
          <p:cNvSpPr/>
          <p:nvPr/>
        </p:nvSpPr>
        <p:spPr>
          <a:xfrm>
            <a:off x="9014040" y="5182200"/>
            <a:ext cx="182160" cy="1234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25"/>
          <p:cNvSpPr/>
          <p:nvPr/>
        </p:nvSpPr>
        <p:spPr>
          <a:xfrm>
            <a:off x="8717400" y="4710960"/>
            <a:ext cx="775440" cy="512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26"/>
          <p:cNvSpPr/>
          <p:nvPr/>
        </p:nvSpPr>
        <p:spPr>
          <a:xfrm>
            <a:off x="9106200" y="4710960"/>
            <a:ext cx="386640" cy="512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27"/>
          <p:cNvSpPr/>
          <p:nvPr/>
        </p:nvSpPr>
        <p:spPr>
          <a:xfrm>
            <a:off x="8827200" y="4616280"/>
            <a:ext cx="554040" cy="417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28"/>
          <p:cNvSpPr/>
          <p:nvPr/>
        </p:nvSpPr>
        <p:spPr>
          <a:xfrm>
            <a:off x="8848800" y="4616280"/>
            <a:ext cx="518040" cy="4273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29"/>
          <p:cNvSpPr/>
          <p:nvPr/>
        </p:nvSpPr>
        <p:spPr>
          <a:xfrm>
            <a:off x="9309600" y="4884480"/>
            <a:ext cx="64800" cy="123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CustomShape 30"/>
          <p:cNvSpPr/>
          <p:nvPr/>
        </p:nvSpPr>
        <p:spPr>
          <a:xfrm>
            <a:off x="8836920" y="4884480"/>
            <a:ext cx="64800" cy="123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31"/>
          <p:cNvSpPr/>
          <p:nvPr/>
        </p:nvSpPr>
        <p:spPr>
          <a:xfrm>
            <a:off x="8929080" y="4896360"/>
            <a:ext cx="353160" cy="1328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32"/>
          <p:cNvSpPr/>
          <p:nvPr/>
        </p:nvSpPr>
        <p:spPr>
          <a:xfrm>
            <a:off x="8938440" y="4901040"/>
            <a:ext cx="149760" cy="119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33"/>
          <p:cNvSpPr/>
          <p:nvPr/>
        </p:nvSpPr>
        <p:spPr>
          <a:xfrm>
            <a:off x="9122760" y="4901040"/>
            <a:ext cx="148320" cy="119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34"/>
          <p:cNvSpPr/>
          <p:nvPr/>
        </p:nvSpPr>
        <p:spPr>
          <a:xfrm>
            <a:off x="8856000" y="5175000"/>
            <a:ext cx="249120" cy="4906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35"/>
          <p:cNvSpPr/>
          <p:nvPr/>
        </p:nvSpPr>
        <p:spPr>
          <a:xfrm>
            <a:off x="9106200" y="5175000"/>
            <a:ext cx="247680" cy="4906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36"/>
          <p:cNvSpPr/>
          <p:nvPr/>
        </p:nvSpPr>
        <p:spPr>
          <a:xfrm>
            <a:off x="8672040" y="573048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11" name="CustomShape 37"/>
          <p:cNvSpPr/>
          <p:nvPr/>
        </p:nvSpPr>
        <p:spPr>
          <a:xfrm>
            <a:off x="1800000" y="3882960"/>
            <a:ext cx="1297080" cy="1298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38"/>
          <p:cNvSpPr/>
          <p:nvPr/>
        </p:nvSpPr>
        <p:spPr>
          <a:xfrm>
            <a:off x="2181960" y="3921120"/>
            <a:ext cx="558720" cy="6138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CustomShape 39"/>
          <p:cNvSpPr/>
          <p:nvPr/>
        </p:nvSpPr>
        <p:spPr>
          <a:xfrm>
            <a:off x="2077560" y="4741920"/>
            <a:ext cx="740880" cy="4392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CustomShape 40"/>
          <p:cNvSpPr/>
          <p:nvPr/>
        </p:nvSpPr>
        <p:spPr>
          <a:xfrm>
            <a:off x="2077560" y="4741920"/>
            <a:ext cx="369720" cy="4392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CustomShape 41"/>
          <p:cNvSpPr/>
          <p:nvPr/>
        </p:nvSpPr>
        <p:spPr>
          <a:xfrm>
            <a:off x="2356560" y="4497840"/>
            <a:ext cx="182160" cy="6174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42"/>
          <p:cNvSpPr/>
          <p:nvPr/>
        </p:nvSpPr>
        <p:spPr>
          <a:xfrm>
            <a:off x="2396160" y="4922640"/>
            <a:ext cx="98280" cy="1926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CustomShape 43"/>
          <p:cNvSpPr/>
          <p:nvPr/>
        </p:nvSpPr>
        <p:spPr>
          <a:xfrm>
            <a:off x="2356560" y="4631760"/>
            <a:ext cx="182160" cy="1234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44"/>
          <p:cNvSpPr/>
          <p:nvPr/>
        </p:nvSpPr>
        <p:spPr>
          <a:xfrm>
            <a:off x="2059920" y="4160520"/>
            <a:ext cx="775440" cy="512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45"/>
          <p:cNvSpPr/>
          <p:nvPr/>
        </p:nvSpPr>
        <p:spPr>
          <a:xfrm>
            <a:off x="2448720" y="4160520"/>
            <a:ext cx="386640" cy="512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46"/>
          <p:cNvSpPr/>
          <p:nvPr/>
        </p:nvSpPr>
        <p:spPr>
          <a:xfrm>
            <a:off x="2169720" y="4065840"/>
            <a:ext cx="554040" cy="4176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47"/>
          <p:cNvSpPr/>
          <p:nvPr/>
        </p:nvSpPr>
        <p:spPr>
          <a:xfrm>
            <a:off x="2191320" y="4065840"/>
            <a:ext cx="518040" cy="4273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48"/>
          <p:cNvSpPr/>
          <p:nvPr/>
        </p:nvSpPr>
        <p:spPr>
          <a:xfrm>
            <a:off x="2652120" y="4334040"/>
            <a:ext cx="64800" cy="123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49"/>
          <p:cNvSpPr/>
          <p:nvPr/>
        </p:nvSpPr>
        <p:spPr>
          <a:xfrm>
            <a:off x="2179440" y="4334040"/>
            <a:ext cx="64800" cy="123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50"/>
          <p:cNvSpPr/>
          <p:nvPr/>
        </p:nvSpPr>
        <p:spPr>
          <a:xfrm>
            <a:off x="2271600" y="4345920"/>
            <a:ext cx="353160" cy="1328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CustomShape 51"/>
          <p:cNvSpPr/>
          <p:nvPr/>
        </p:nvSpPr>
        <p:spPr>
          <a:xfrm>
            <a:off x="2280960" y="4350600"/>
            <a:ext cx="149760" cy="1198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52"/>
          <p:cNvSpPr/>
          <p:nvPr/>
        </p:nvSpPr>
        <p:spPr>
          <a:xfrm>
            <a:off x="2465280" y="4350600"/>
            <a:ext cx="148320" cy="1198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CustomShape 53"/>
          <p:cNvSpPr/>
          <p:nvPr/>
        </p:nvSpPr>
        <p:spPr>
          <a:xfrm>
            <a:off x="2198520" y="4624560"/>
            <a:ext cx="249120" cy="4906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CustomShape 54"/>
          <p:cNvSpPr/>
          <p:nvPr/>
        </p:nvSpPr>
        <p:spPr>
          <a:xfrm>
            <a:off x="2448720" y="4624560"/>
            <a:ext cx="247680" cy="4906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55"/>
          <p:cNvSpPr/>
          <p:nvPr/>
        </p:nvSpPr>
        <p:spPr>
          <a:xfrm>
            <a:off x="2014560" y="518004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0" name="CustomShape 56"/>
          <p:cNvSpPr/>
          <p:nvPr/>
        </p:nvSpPr>
        <p:spPr>
          <a:xfrm>
            <a:off x="4205160" y="1612080"/>
            <a:ext cx="4084560" cy="39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57"/>
          <p:cNvSpPr/>
          <p:nvPr/>
        </p:nvSpPr>
        <p:spPr>
          <a:xfrm>
            <a:off x="4347000" y="1627560"/>
            <a:ext cx="3927240" cy="393264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58"/>
          <p:cNvSpPr/>
          <p:nvPr/>
        </p:nvSpPr>
        <p:spPr>
          <a:xfrm>
            <a:off x="4208040" y="3452400"/>
            <a:ext cx="293760" cy="17316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59"/>
          <p:cNvSpPr/>
          <p:nvPr/>
        </p:nvSpPr>
        <p:spPr>
          <a:xfrm>
            <a:off x="5446080" y="1199880"/>
            <a:ext cx="1801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4" name="CustomShape 60"/>
          <p:cNvSpPr/>
          <p:nvPr/>
        </p:nvSpPr>
        <p:spPr>
          <a:xfrm>
            <a:off x="7436160" y="160308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5" name="CustomShape 61"/>
          <p:cNvSpPr/>
          <p:nvPr/>
        </p:nvSpPr>
        <p:spPr>
          <a:xfrm>
            <a:off x="8184240" y="3342600"/>
            <a:ext cx="2340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6" name="CustomShape 62"/>
          <p:cNvSpPr/>
          <p:nvPr/>
        </p:nvSpPr>
        <p:spPr>
          <a:xfrm>
            <a:off x="6172560" y="5626800"/>
            <a:ext cx="2340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7" name="CustomShape 63"/>
          <p:cNvSpPr/>
          <p:nvPr/>
        </p:nvSpPr>
        <p:spPr>
          <a:xfrm>
            <a:off x="2652840" y="4825440"/>
            <a:ext cx="2340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8" name="CustomShape 64"/>
          <p:cNvSpPr/>
          <p:nvPr/>
        </p:nvSpPr>
        <p:spPr>
          <a:xfrm>
            <a:off x="3530880" y="1991160"/>
            <a:ext cx="1268640" cy="1272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CustomShape 65"/>
          <p:cNvSpPr/>
          <p:nvPr/>
        </p:nvSpPr>
        <p:spPr>
          <a:xfrm>
            <a:off x="3804120" y="2831760"/>
            <a:ext cx="723600" cy="4316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CustomShape 66"/>
          <p:cNvSpPr/>
          <p:nvPr/>
        </p:nvSpPr>
        <p:spPr>
          <a:xfrm>
            <a:off x="4046760" y="2840040"/>
            <a:ext cx="255600" cy="282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CustomShape 67"/>
          <p:cNvSpPr/>
          <p:nvPr/>
        </p:nvSpPr>
        <p:spPr>
          <a:xfrm>
            <a:off x="4075920" y="2571480"/>
            <a:ext cx="178200" cy="3578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CustomShape 68"/>
          <p:cNvSpPr/>
          <p:nvPr/>
        </p:nvSpPr>
        <p:spPr>
          <a:xfrm>
            <a:off x="4075920" y="2725200"/>
            <a:ext cx="178200" cy="120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CustomShape 69"/>
          <p:cNvSpPr/>
          <p:nvPr/>
        </p:nvSpPr>
        <p:spPr>
          <a:xfrm>
            <a:off x="3785400" y="2262960"/>
            <a:ext cx="758880" cy="5007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CustomShape 70"/>
          <p:cNvSpPr/>
          <p:nvPr/>
        </p:nvSpPr>
        <p:spPr>
          <a:xfrm>
            <a:off x="4165200" y="2262960"/>
            <a:ext cx="378720" cy="5007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71"/>
          <p:cNvSpPr/>
          <p:nvPr/>
        </p:nvSpPr>
        <p:spPr>
          <a:xfrm>
            <a:off x="3894480" y="2170440"/>
            <a:ext cx="540720" cy="40932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CustomShape 72"/>
          <p:cNvSpPr/>
          <p:nvPr/>
        </p:nvSpPr>
        <p:spPr>
          <a:xfrm>
            <a:off x="4364640" y="2433240"/>
            <a:ext cx="63360" cy="120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CustomShape 73"/>
          <p:cNvSpPr/>
          <p:nvPr/>
        </p:nvSpPr>
        <p:spPr>
          <a:xfrm>
            <a:off x="3901320" y="2433240"/>
            <a:ext cx="63360" cy="120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CustomShape 74"/>
          <p:cNvSpPr/>
          <p:nvPr/>
        </p:nvSpPr>
        <p:spPr>
          <a:xfrm>
            <a:off x="4082040" y="2837520"/>
            <a:ext cx="165600" cy="4258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CustomShape 75"/>
          <p:cNvSpPr/>
          <p:nvPr/>
        </p:nvSpPr>
        <p:spPr>
          <a:xfrm>
            <a:off x="4008240" y="2786040"/>
            <a:ext cx="153720" cy="1666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CustomShape 76"/>
          <p:cNvSpPr/>
          <p:nvPr/>
        </p:nvSpPr>
        <p:spPr>
          <a:xfrm>
            <a:off x="4167720" y="2786040"/>
            <a:ext cx="153720" cy="1666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1" name="Picture 92" descr=""/>
          <p:cNvPicPr/>
          <p:nvPr/>
        </p:nvPicPr>
        <p:blipFill>
          <a:blip r:embed="rId1"/>
          <a:stretch/>
        </p:blipFill>
        <p:spPr>
          <a:xfrm>
            <a:off x="3995640" y="2378160"/>
            <a:ext cx="351000" cy="356400"/>
          </a:xfrm>
          <a:prstGeom prst="rect">
            <a:avLst/>
          </a:prstGeom>
          <a:ln>
            <a:noFill/>
          </a:ln>
        </p:spPr>
      </p:pic>
      <p:sp>
        <p:nvSpPr>
          <p:cNvPr id="1352" name="CustomShape 77"/>
          <p:cNvSpPr/>
          <p:nvPr/>
        </p:nvSpPr>
        <p:spPr>
          <a:xfrm>
            <a:off x="9596160" y="1951560"/>
            <a:ext cx="167760" cy="590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78"/>
          <p:cNvSpPr/>
          <p:nvPr/>
        </p:nvSpPr>
        <p:spPr>
          <a:xfrm>
            <a:off x="9538200" y="1765440"/>
            <a:ext cx="56880" cy="56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79"/>
          <p:cNvSpPr/>
          <p:nvPr/>
        </p:nvSpPr>
        <p:spPr>
          <a:xfrm>
            <a:off x="9756360" y="1765440"/>
            <a:ext cx="56880" cy="56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CustomShape 80"/>
          <p:cNvSpPr/>
          <p:nvPr/>
        </p:nvSpPr>
        <p:spPr>
          <a:xfrm>
            <a:off x="9031320" y="5121000"/>
            <a:ext cx="167760" cy="590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ustomShape 81"/>
          <p:cNvSpPr/>
          <p:nvPr/>
        </p:nvSpPr>
        <p:spPr>
          <a:xfrm>
            <a:off x="8973360" y="4934880"/>
            <a:ext cx="56880" cy="56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CustomShape 82"/>
          <p:cNvSpPr/>
          <p:nvPr/>
        </p:nvSpPr>
        <p:spPr>
          <a:xfrm>
            <a:off x="9191520" y="4934880"/>
            <a:ext cx="56880" cy="56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83"/>
          <p:cNvSpPr/>
          <p:nvPr/>
        </p:nvSpPr>
        <p:spPr>
          <a:xfrm>
            <a:off x="2356200" y="4566240"/>
            <a:ext cx="167760" cy="590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CustomShape 84"/>
          <p:cNvSpPr/>
          <p:nvPr/>
        </p:nvSpPr>
        <p:spPr>
          <a:xfrm>
            <a:off x="2298240" y="4380120"/>
            <a:ext cx="56880" cy="56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85"/>
          <p:cNvSpPr/>
          <p:nvPr/>
        </p:nvSpPr>
        <p:spPr>
          <a:xfrm>
            <a:off x="2516400" y="4380120"/>
            <a:ext cx="56880" cy="56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86"/>
          <p:cNvSpPr/>
          <p:nvPr/>
        </p:nvSpPr>
        <p:spPr>
          <a:xfrm>
            <a:off x="609840" y="1371600"/>
            <a:ext cx="2944080" cy="934920"/>
          </a:xfrm>
          <a:prstGeom prst="wedgeRectCallout">
            <a:avLst>
              <a:gd name="adj1" fmla="val 39832"/>
              <a:gd name="adj2" fmla="val 79751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Suggestions should be linked to the user !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Sprint roadmap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63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B534645-0F16-4625-89F6-9ADFCF474920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364" name="CustomShape 3"/>
          <p:cNvSpPr/>
          <p:nvPr/>
        </p:nvSpPr>
        <p:spPr>
          <a:xfrm>
            <a:off x="1571400" y="3188160"/>
            <a:ext cx="2171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65" name="CustomShape 4"/>
          <p:cNvSpPr/>
          <p:nvPr/>
        </p:nvSpPr>
        <p:spPr>
          <a:xfrm>
            <a:off x="4205160" y="1612080"/>
            <a:ext cx="4084560" cy="39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5"/>
          <p:cNvSpPr/>
          <p:nvPr/>
        </p:nvSpPr>
        <p:spPr>
          <a:xfrm>
            <a:off x="4347000" y="1627560"/>
            <a:ext cx="3927240" cy="393264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6"/>
          <p:cNvSpPr/>
          <p:nvPr/>
        </p:nvSpPr>
        <p:spPr>
          <a:xfrm>
            <a:off x="4208040" y="3452400"/>
            <a:ext cx="293760" cy="17316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CustomShape 7"/>
          <p:cNvSpPr/>
          <p:nvPr/>
        </p:nvSpPr>
        <p:spPr>
          <a:xfrm>
            <a:off x="5446080" y="1199880"/>
            <a:ext cx="1801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69" name="CustomShape 8"/>
          <p:cNvSpPr/>
          <p:nvPr/>
        </p:nvSpPr>
        <p:spPr>
          <a:xfrm>
            <a:off x="7243200" y="1409040"/>
            <a:ext cx="1645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70" name="CustomShape 9"/>
          <p:cNvSpPr/>
          <p:nvPr/>
        </p:nvSpPr>
        <p:spPr>
          <a:xfrm>
            <a:off x="3001680" y="1564560"/>
            <a:ext cx="846720" cy="849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10"/>
          <p:cNvSpPr/>
          <p:nvPr/>
        </p:nvSpPr>
        <p:spPr>
          <a:xfrm>
            <a:off x="3184200" y="2125800"/>
            <a:ext cx="482760" cy="2876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11"/>
          <p:cNvSpPr/>
          <p:nvPr/>
        </p:nvSpPr>
        <p:spPr>
          <a:xfrm>
            <a:off x="3346200" y="2131560"/>
            <a:ext cx="170280" cy="1882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12"/>
          <p:cNvSpPr/>
          <p:nvPr/>
        </p:nvSpPr>
        <p:spPr>
          <a:xfrm>
            <a:off x="3365640" y="1952280"/>
            <a:ext cx="118800" cy="2383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13"/>
          <p:cNvSpPr/>
          <p:nvPr/>
        </p:nvSpPr>
        <p:spPr>
          <a:xfrm>
            <a:off x="3365640" y="2054880"/>
            <a:ext cx="118800" cy="802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14"/>
          <p:cNvSpPr/>
          <p:nvPr/>
        </p:nvSpPr>
        <p:spPr>
          <a:xfrm>
            <a:off x="3171600" y="1746360"/>
            <a:ext cx="506160" cy="33408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15"/>
          <p:cNvSpPr/>
          <p:nvPr/>
        </p:nvSpPr>
        <p:spPr>
          <a:xfrm>
            <a:off x="3425400" y="1746360"/>
            <a:ext cx="252720" cy="3340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16"/>
          <p:cNvSpPr/>
          <p:nvPr/>
        </p:nvSpPr>
        <p:spPr>
          <a:xfrm>
            <a:off x="3244320" y="1684440"/>
            <a:ext cx="360720" cy="2728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17"/>
          <p:cNvSpPr/>
          <p:nvPr/>
        </p:nvSpPr>
        <p:spPr>
          <a:xfrm>
            <a:off x="3558240" y="1859760"/>
            <a:ext cx="4212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18"/>
          <p:cNvSpPr/>
          <p:nvPr/>
        </p:nvSpPr>
        <p:spPr>
          <a:xfrm>
            <a:off x="3249000" y="1859760"/>
            <a:ext cx="4212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19"/>
          <p:cNvSpPr/>
          <p:nvPr/>
        </p:nvSpPr>
        <p:spPr>
          <a:xfrm>
            <a:off x="3369600" y="2129760"/>
            <a:ext cx="110160" cy="2840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20"/>
          <p:cNvSpPr/>
          <p:nvPr/>
        </p:nvSpPr>
        <p:spPr>
          <a:xfrm>
            <a:off x="3320280" y="2095560"/>
            <a:ext cx="102240" cy="1108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21"/>
          <p:cNvSpPr/>
          <p:nvPr/>
        </p:nvSpPr>
        <p:spPr>
          <a:xfrm>
            <a:off x="3426840" y="2095560"/>
            <a:ext cx="102240" cy="1108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22"/>
          <p:cNvSpPr/>
          <p:nvPr/>
        </p:nvSpPr>
        <p:spPr>
          <a:xfrm>
            <a:off x="3636720" y="1753560"/>
            <a:ext cx="865800" cy="866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23"/>
          <p:cNvSpPr/>
          <p:nvPr/>
        </p:nvSpPr>
        <p:spPr>
          <a:xfrm>
            <a:off x="3891600" y="1779120"/>
            <a:ext cx="372600" cy="409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24"/>
          <p:cNvSpPr/>
          <p:nvPr/>
        </p:nvSpPr>
        <p:spPr>
          <a:xfrm>
            <a:off x="3822120" y="2327040"/>
            <a:ext cx="494280" cy="2930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25"/>
          <p:cNvSpPr/>
          <p:nvPr/>
        </p:nvSpPr>
        <p:spPr>
          <a:xfrm>
            <a:off x="3822120" y="2327040"/>
            <a:ext cx="246600" cy="2930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CustomShape 26"/>
          <p:cNvSpPr/>
          <p:nvPr/>
        </p:nvSpPr>
        <p:spPr>
          <a:xfrm>
            <a:off x="4008240" y="2163960"/>
            <a:ext cx="121320" cy="411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27"/>
          <p:cNvSpPr/>
          <p:nvPr/>
        </p:nvSpPr>
        <p:spPr>
          <a:xfrm>
            <a:off x="4034520" y="2447640"/>
            <a:ext cx="65160" cy="1281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28"/>
          <p:cNvSpPr/>
          <p:nvPr/>
        </p:nvSpPr>
        <p:spPr>
          <a:xfrm>
            <a:off x="4008240" y="2253600"/>
            <a:ext cx="121320" cy="820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29"/>
          <p:cNvSpPr/>
          <p:nvPr/>
        </p:nvSpPr>
        <p:spPr>
          <a:xfrm>
            <a:off x="3809880" y="1938600"/>
            <a:ext cx="517320" cy="341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30"/>
          <p:cNvSpPr/>
          <p:nvPr/>
        </p:nvSpPr>
        <p:spPr>
          <a:xfrm>
            <a:off x="4069800" y="1938600"/>
            <a:ext cx="257760" cy="341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31"/>
          <p:cNvSpPr/>
          <p:nvPr/>
        </p:nvSpPr>
        <p:spPr>
          <a:xfrm>
            <a:off x="3883680" y="1875600"/>
            <a:ext cx="369720" cy="2786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32"/>
          <p:cNvSpPr/>
          <p:nvPr/>
        </p:nvSpPr>
        <p:spPr>
          <a:xfrm>
            <a:off x="3897720" y="1875600"/>
            <a:ext cx="345600" cy="284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33"/>
          <p:cNvSpPr/>
          <p:nvPr/>
        </p:nvSpPr>
        <p:spPr>
          <a:xfrm>
            <a:off x="4205520" y="205452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34"/>
          <p:cNvSpPr/>
          <p:nvPr/>
        </p:nvSpPr>
        <p:spPr>
          <a:xfrm>
            <a:off x="3889800" y="205452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CustomShape 35"/>
          <p:cNvSpPr/>
          <p:nvPr/>
        </p:nvSpPr>
        <p:spPr>
          <a:xfrm>
            <a:off x="3951360" y="2062440"/>
            <a:ext cx="235440" cy="88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CustomShape 36"/>
          <p:cNvSpPr/>
          <p:nvPr/>
        </p:nvSpPr>
        <p:spPr>
          <a:xfrm>
            <a:off x="3957840" y="2065680"/>
            <a:ext cx="99720" cy="79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CustomShape 37"/>
          <p:cNvSpPr/>
          <p:nvPr/>
        </p:nvSpPr>
        <p:spPr>
          <a:xfrm>
            <a:off x="4080960" y="2065680"/>
            <a:ext cx="98640" cy="79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CustomShape 38"/>
          <p:cNvSpPr/>
          <p:nvPr/>
        </p:nvSpPr>
        <p:spPr>
          <a:xfrm>
            <a:off x="3902760" y="2248560"/>
            <a:ext cx="165960" cy="327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CustomShape 39"/>
          <p:cNvSpPr/>
          <p:nvPr/>
        </p:nvSpPr>
        <p:spPr>
          <a:xfrm>
            <a:off x="4069800" y="2248560"/>
            <a:ext cx="165240" cy="327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40"/>
          <p:cNvSpPr/>
          <p:nvPr/>
        </p:nvSpPr>
        <p:spPr>
          <a:xfrm>
            <a:off x="2953080" y="241632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02" name="CustomShape 41"/>
          <p:cNvSpPr/>
          <p:nvPr/>
        </p:nvSpPr>
        <p:spPr>
          <a:xfrm>
            <a:off x="3625560" y="259560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03" name="CustomShape 42"/>
          <p:cNvSpPr/>
          <p:nvPr/>
        </p:nvSpPr>
        <p:spPr>
          <a:xfrm>
            <a:off x="10337400" y="1637640"/>
            <a:ext cx="846720" cy="849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43"/>
          <p:cNvSpPr/>
          <p:nvPr/>
        </p:nvSpPr>
        <p:spPr>
          <a:xfrm>
            <a:off x="10519920" y="2198880"/>
            <a:ext cx="482760" cy="2876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44"/>
          <p:cNvSpPr/>
          <p:nvPr/>
        </p:nvSpPr>
        <p:spPr>
          <a:xfrm>
            <a:off x="10681920" y="2204280"/>
            <a:ext cx="170280" cy="1882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45"/>
          <p:cNvSpPr/>
          <p:nvPr/>
        </p:nvSpPr>
        <p:spPr>
          <a:xfrm>
            <a:off x="10701720" y="2025000"/>
            <a:ext cx="118800" cy="2383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CustomShape 46"/>
          <p:cNvSpPr/>
          <p:nvPr/>
        </p:nvSpPr>
        <p:spPr>
          <a:xfrm>
            <a:off x="10701720" y="2127600"/>
            <a:ext cx="118800" cy="802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47"/>
          <p:cNvSpPr/>
          <p:nvPr/>
        </p:nvSpPr>
        <p:spPr>
          <a:xfrm>
            <a:off x="10507320" y="1819080"/>
            <a:ext cx="506160" cy="33408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48"/>
          <p:cNvSpPr/>
          <p:nvPr/>
        </p:nvSpPr>
        <p:spPr>
          <a:xfrm>
            <a:off x="10761120" y="1819080"/>
            <a:ext cx="252720" cy="3340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49"/>
          <p:cNvSpPr/>
          <p:nvPr/>
        </p:nvSpPr>
        <p:spPr>
          <a:xfrm>
            <a:off x="10580400" y="1757160"/>
            <a:ext cx="360720" cy="2728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50"/>
          <p:cNvSpPr/>
          <p:nvPr/>
        </p:nvSpPr>
        <p:spPr>
          <a:xfrm>
            <a:off x="10894320" y="1932480"/>
            <a:ext cx="4212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51"/>
          <p:cNvSpPr/>
          <p:nvPr/>
        </p:nvSpPr>
        <p:spPr>
          <a:xfrm>
            <a:off x="10585080" y="1932480"/>
            <a:ext cx="4212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52"/>
          <p:cNvSpPr/>
          <p:nvPr/>
        </p:nvSpPr>
        <p:spPr>
          <a:xfrm>
            <a:off x="10705320" y="2202840"/>
            <a:ext cx="110160" cy="2840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53"/>
          <p:cNvSpPr/>
          <p:nvPr/>
        </p:nvSpPr>
        <p:spPr>
          <a:xfrm>
            <a:off x="10656000" y="2168280"/>
            <a:ext cx="102240" cy="1108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54"/>
          <p:cNvSpPr/>
          <p:nvPr/>
        </p:nvSpPr>
        <p:spPr>
          <a:xfrm>
            <a:off x="10762560" y="2168280"/>
            <a:ext cx="102240" cy="1108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55"/>
          <p:cNvSpPr/>
          <p:nvPr/>
        </p:nvSpPr>
        <p:spPr>
          <a:xfrm>
            <a:off x="10972440" y="1826280"/>
            <a:ext cx="865800" cy="866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56"/>
          <p:cNvSpPr/>
          <p:nvPr/>
        </p:nvSpPr>
        <p:spPr>
          <a:xfrm>
            <a:off x="11227320" y="1851840"/>
            <a:ext cx="372600" cy="409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57"/>
          <p:cNvSpPr/>
          <p:nvPr/>
        </p:nvSpPr>
        <p:spPr>
          <a:xfrm>
            <a:off x="11157840" y="2399760"/>
            <a:ext cx="494280" cy="2930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CustomShape 58"/>
          <p:cNvSpPr/>
          <p:nvPr/>
        </p:nvSpPr>
        <p:spPr>
          <a:xfrm>
            <a:off x="11157840" y="2399760"/>
            <a:ext cx="246600" cy="2930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CustomShape 59"/>
          <p:cNvSpPr/>
          <p:nvPr/>
        </p:nvSpPr>
        <p:spPr>
          <a:xfrm>
            <a:off x="11343960" y="2237040"/>
            <a:ext cx="121320" cy="411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CustomShape 60"/>
          <p:cNvSpPr/>
          <p:nvPr/>
        </p:nvSpPr>
        <p:spPr>
          <a:xfrm>
            <a:off x="11370240" y="2520360"/>
            <a:ext cx="65160" cy="1281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61"/>
          <p:cNvSpPr/>
          <p:nvPr/>
        </p:nvSpPr>
        <p:spPr>
          <a:xfrm>
            <a:off x="11343960" y="2326320"/>
            <a:ext cx="121320" cy="820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CustomShape 62"/>
          <p:cNvSpPr/>
          <p:nvPr/>
        </p:nvSpPr>
        <p:spPr>
          <a:xfrm>
            <a:off x="11145960" y="2011680"/>
            <a:ext cx="517320" cy="341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CustomShape 63"/>
          <p:cNvSpPr/>
          <p:nvPr/>
        </p:nvSpPr>
        <p:spPr>
          <a:xfrm>
            <a:off x="11405520" y="2011680"/>
            <a:ext cx="257760" cy="341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CustomShape 64"/>
          <p:cNvSpPr/>
          <p:nvPr/>
        </p:nvSpPr>
        <p:spPr>
          <a:xfrm>
            <a:off x="11219400" y="1948680"/>
            <a:ext cx="369720" cy="2786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65"/>
          <p:cNvSpPr/>
          <p:nvPr/>
        </p:nvSpPr>
        <p:spPr>
          <a:xfrm>
            <a:off x="11233800" y="1948680"/>
            <a:ext cx="345600" cy="284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66"/>
          <p:cNvSpPr/>
          <p:nvPr/>
        </p:nvSpPr>
        <p:spPr>
          <a:xfrm>
            <a:off x="11541240" y="212760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67"/>
          <p:cNvSpPr/>
          <p:nvPr/>
        </p:nvSpPr>
        <p:spPr>
          <a:xfrm>
            <a:off x="11225880" y="212760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CustomShape 68"/>
          <p:cNvSpPr/>
          <p:nvPr/>
        </p:nvSpPr>
        <p:spPr>
          <a:xfrm>
            <a:off x="11287080" y="2135520"/>
            <a:ext cx="235440" cy="88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CustomShape 69"/>
          <p:cNvSpPr/>
          <p:nvPr/>
        </p:nvSpPr>
        <p:spPr>
          <a:xfrm>
            <a:off x="11293560" y="2138760"/>
            <a:ext cx="99720" cy="79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CustomShape 70"/>
          <p:cNvSpPr/>
          <p:nvPr/>
        </p:nvSpPr>
        <p:spPr>
          <a:xfrm>
            <a:off x="11416680" y="2138760"/>
            <a:ext cx="98640" cy="79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CustomShape 71"/>
          <p:cNvSpPr/>
          <p:nvPr/>
        </p:nvSpPr>
        <p:spPr>
          <a:xfrm>
            <a:off x="11238480" y="2321640"/>
            <a:ext cx="165960" cy="327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CustomShape 72"/>
          <p:cNvSpPr/>
          <p:nvPr/>
        </p:nvSpPr>
        <p:spPr>
          <a:xfrm>
            <a:off x="11405520" y="2321640"/>
            <a:ext cx="165240" cy="327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CustomShape 73"/>
          <p:cNvSpPr/>
          <p:nvPr/>
        </p:nvSpPr>
        <p:spPr>
          <a:xfrm>
            <a:off x="10288800" y="248940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35" name="CustomShape 74"/>
          <p:cNvSpPr/>
          <p:nvPr/>
        </p:nvSpPr>
        <p:spPr>
          <a:xfrm>
            <a:off x="10961280" y="266868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36" name="CustomShape 75"/>
          <p:cNvSpPr/>
          <p:nvPr/>
        </p:nvSpPr>
        <p:spPr>
          <a:xfrm>
            <a:off x="8644320" y="1961280"/>
            <a:ext cx="764280" cy="76536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CustomShape 76"/>
          <p:cNvSpPr/>
          <p:nvPr/>
        </p:nvSpPr>
        <p:spPr>
          <a:xfrm>
            <a:off x="8588520" y="2309760"/>
            <a:ext cx="117720" cy="6912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77"/>
          <p:cNvSpPr/>
          <p:nvPr/>
        </p:nvSpPr>
        <p:spPr>
          <a:xfrm>
            <a:off x="8581680" y="2032920"/>
            <a:ext cx="889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2 or 3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hours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39" name="CustomShape 78"/>
          <p:cNvSpPr/>
          <p:nvPr/>
        </p:nvSpPr>
        <p:spPr>
          <a:xfrm>
            <a:off x="9370440" y="2146680"/>
            <a:ext cx="1305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0" name="CustomShape 79"/>
          <p:cNvSpPr/>
          <p:nvPr/>
        </p:nvSpPr>
        <p:spPr>
          <a:xfrm>
            <a:off x="5876280" y="3388320"/>
            <a:ext cx="8892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3 weeks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441" name="Picture 5" descr=""/>
          <p:cNvPicPr/>
          <p:nvPr/>
        </p:nvPicPr>
        <p:blipFill>
          <a:blip r:embed="rId1"/>
          <a:stretch/>
        </p:blipFill>
        <p:spPr>
          <a:xfrm>
            <a:off x="8649360" y="3898080"/>
            <a:ext cx="927000" cy="950400"/>
          </a:xfrm>
          <a:prstGeom prst="rect">
            <a:avLst/>
          </a:prstGeom>
          <a:ln>
            <a:noFill/>
          </a:ln>
        </p:spPr>
      </p:pic>
      <p:sp>
        <p:nvSpPr>
          <p:cNvPr id="1442" name="CustomShape 80"/>
          <p:cNvSpPr/>
          <p:nvPr/>
        </p:nvSpPr>
        <p:spPr>
          <a:xfrm>
            <a:off x="8604360" y="415656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3" name="CustomShape 81"/>
          <p:cNvSpPr/>
          <p:nvPr/>
        </p:nvSpPr>
        <p:spPr>
          <a:xfrm>
            <a:off x="2964240" y="3985200"/>
            <a:ext cx="865800" cy="866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82"/>
          <p:cNvSpPr/>
          <p:nvPr/>
        </p:nvSpPr>
        <p:spPr>
          <a:xfrm>
            <a:off x="3219120" y="4010760"/>
            <a:ext cx="372600" cy="409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CustomShape 83"/>
          <p:cNvSpPr/>
          <p:nvPr/>
        </p:nvSpPr>
        <p:spPr>
          <a:xfrm>
            <a:off x="3149640" y="4558680"/>
            <a:ext cx="494280" cy="2930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CustomShape 84"/>
          <p:cNvSpPr/>
          <p:nvPr/>
        </p:nvSpPr>
        <p:spPr>
          <a:xfrm>
            <a:off x="3149640" y="4558680"/>
            <a:ext cx="246600" cy="2930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CustomShape 85"/>
          <p:cNvSpPr/>
          <p:nvPr/>
        </p:nvSpPr>
        <p:spPr>
          <a:xfrm>
            <a:off x="3335760" y="4395600"/>
            <a:ext cx="121320" cy="411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CustomShape 86"/>
          <p:cNvSpPr/>
          <p:nvPr/>
        </p:nvSpPr>
        <p:spPr>
          <a:xfrm>
            <a:off x="3362040" y="4679280"/>
            <a:ext cx="65160" cy="1281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CustomShape 87"/>
          <p:cNvSpPr/>
          <p:nvPr/>
        </p:nvSpPr>
        <p:spPr>
          <a:xfrm>
            <a:off x="3335760" y="4485240"/>
            <a:ext cx="121320" cy="820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88"/>
          <p:cNvSpPr/>
          <p:nvPr/>
        </p:nvSpPr>
        <p:spPr>
          <a:xfrm>
            <a:off x="3137760" y="4170600"/>
            <a:ext cx="517320" cy="341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89"/>
          <p:cNvSpPr/>
          <p:nvPr/>
        </p:nvSpPr>
        <p:spPr>
          <a:xfrm>
            <a:off x="3397320" y="4170600"/>
            <a:ext cx="257760" cy="341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90"/>
          <p:cNvSpPr/>
          <p:nvPr/>
        </p:nvSpPr>
        <p:spPr>
          <a:xfrm>
            <a:off x="3211200" y="4107240"/>
            <a:ext cx="369720" cy="2786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91"/>
          <p:cNvSpPr/>
          <p:nvPr/>
        </p:nvSpPr>
        <p:spPr>
          <a:xfrm>
            <a:off x="3225600" y="4107240"/>
            <a:ext cx="345600" cy="284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92"/>
          <p:cNvSpPr/>
          <p:nvPr/>
        </p:nvSpPr>
        <p:spPr>
          <a:xfrm>
            <a:off x="3533040" y="428616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CustomShape 93"/>
          <p:cNvSpPr/>
          <p:nvPr/>
        </p:nvSpPr>
        <p:spPr>
          <a:xfrm>
            <a:off x="3217680" y="428616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CustomShape 94"/>
          <p:cNvSpPr/>
          <p:nvPr/>
        </p:nvSpPr>
        <p:spPr>
          <a:xfrm>
            <a:off x="3278880" y="4294440"/>
            <a:ext cx="235440" cy="88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CustomShape 95"/>
          <p:cNvSpPr/>
          <p:nvPr/>
        </p:nvSpPr>
        <p:spPr>
          <a:xfrm>
            <a:off x="3285360" y="4297680"/>
            <a:ext cx="99720" cy="79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CustomShape 96"/>
          <p:cNvSpPr/>
          <p:nvPr/>
        </p:nvSpPr>
        <p:spPr>
          <a:xfrm>
            <a:off x="3408480" y="4297680"/>
            <a:ext cx="98640" cy="79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97"/>
          <p:cNvSpPr/>
          <p:nvPr/>
        </p:nvSpPr>
        <p:spPr>
          <a:xfrm>
            <a:off x="3230280" y="4480560"/>
            <a:ext cx="165960" cy="327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98"/>
          <p:cNvSpPr/>
          <p:nvPr/>
        </p:nvSpPr>
        <p:spPr>
          <a:xfrm>
            <a:off x="3397320" y="4480560"/>
            <a:ext cx="165240" cy="327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99"/>
          <p:cNvSpPr/>
          <p:nvPr/>
        </p:nvSpPr>
        <p:spPr>
          <a:xfrm>
            <a:off x="2953080" y="482760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62" name="CustomShape 100"/>
          <p:cNvSpPr/>
          <p:nvPr/>
        </p:nvSpPr>
        <p:spPr>
          <a:xfrm>
            <a:off x="8090640" y="4843080"/>
            <a:ext cx="865800" cy="866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101"/>
          <p:cNvSpPr/>
          <p:nvPr/>
        </p:nvSpPr>
        <p:spPr>
          <a:xfrm>
            <a:off x="8345520" y="4868640"/>
            <a:ext cx="372600" cy="409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102"/>
          <p:cNvSpPr/>
          <p:nvPr/>
        </p:nvSpPr>
        <p:spPr>
          <a:xfrm>
            <a:off x="8275680" y="5416560"/>
            <a:ext cx="494280" cy="2930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103"/>
          <p:cNvSpPr/>
          <p:nvPr/>
        </p:nvSpPr>
        <p:spPr>
          <a:xfrm>
            <a:off x="8275680" y="5416560"/>
            <a:ext cx="246600" cy="2930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104"/>
          <p:cNvSpPr/>
          <p:nvPr/>
        </p:nvSpPr>
        <p:spPr>
          <a:xfrm>
            <a:off x="8462160" y="5253840"/>
            <a:ext cx="121320" cy="411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CustomShape 105"/>
          <p:cNvSpPr/>
          <p:nvPr/>
        </p:nvSpPr>
        <p:spPr>
          <a:xfrm>
            <a:off x="8488440" y="5537160"/>
            <a:ext cx="65160" cy="1281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106"/>
          <p:cNvSpPr/>
          <p:nvPr/>
        </p:nvSpPr>
        <p:spPr>
          <a:xfrm>
            <a:off x="8462160" y="5343120"/>
            <a:ext cx="121320" cy="820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CustomShape 107"/>
          <p:cNvSpPr/>
          <p:nvPr/>
        </p:nvSpPr>
        <p:spPr>
          <a:xfrm>
            <a:off x="8263800" y="5028480"/>
            <a:ext cx="517320" cy="341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108"/>
          <p:cNvSpPr/>
          <p:nvPr/>
        </p:nvSpPr>
        <p:spPr>
          <a:xfrm>
            <a:off x="8523360" y="5028480"/>
            <a:ext cx="257760" cy="341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109"/>
          <p:cNvSpPr/>
          <p:nvPr/>
        </p:nvSpPr>
        <p:spPr>
          <a:xfrm>
            <a:off x="8337240" y="4965480"/>
            <a:ext cx="369720" cy="2786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110"/>
          <p:cNvSpPr/>
          <p:nvPr/>
        </p:nvSpPr>
        <p:spPr>
          <a:xfrm>
            <a:off x="8351640" y="4965480"/>
            <a:ext cx="345600" cy="284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CustomShape 111"/>
          <p:cNvSpPr/>
          <p:nvPr/>
        </p:nvSpPr>
        <p:spPr>
          <a:xfrm>
            <a:off x="8659440" y="514440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CustomShape 112"/>
          <p:cNvSpPr/>
          <p:nvPr/>
        </p:nvSpPr>
        <p:spPr>
          <a:xfrm>
            <a:off x="8343720" y="514440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113"/>
          <p:cNvSpPr/>
          <p:nvPr/>
        </p:nvSpPr>
        <p:spPr>
          <a:xfrm>
            <a:off x="8405280" y="5152320"/>
            <a:ext cx="235440" cy="88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CustomShape 114"/>
          <p:cNvSpPr/>
          <p:nvPr/>
        </p:nvSpPr>
        <p:spPr>
          <a:xfrm>
            <a:off x="8411760" y="5155560"/>
            <a:ext cx="99720" cy="79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115"/>
          <p:cNvSpPr/>
          <p:nvPr/>
        </p:nvSpPr>
        <p:spPr>
          <a:xfrm>
            <a:off x="8534520" y="5155560"/>
            <a:ext cx="98640" cy="79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116"/>
          <p:cNvSpPr/>
          <p:nvPr/>
        </p:nvSpPr>
        <p:spPr>
          <a:xfrm>
            <a:off x="8356680" y="5338440"/>
            <a:ext cx="165960" cy="327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117"/>
          <p:cNvSpPr/>
          <p:nvPr/>
        </p:nvSpPr>
        <p:spPr>
          <a:xfrm>
            <a:off x="8523360" y="5338440"/>
            <a:ext cx="165240" cy="327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118"/>
          <p:cNvSpPr/>
          <p:nvPr/>
        </p:nvSpPr>
        <p:spPr>
          <a:xfrm>
            <a:off x="8079120" y="568548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81" name="Picture 374" descr=""/>
          <p:cNvPicPr/>
          <p:nvPr/>
        </p:nvPicPr>
        <p:blipFill>
          <a:blip r:embed="rId2"/>
          <a:stretch/>
        </p:blipFill>
        <p:spPr>
          <a:xfrm>
            <a:off x="6768720" y="5601960"/>
            <a:ext cx="927000" cy="950400"/>
          </a:xfrm>
          <a:prstGeom prst="rect">
            <a:avLst/>
          </a:prstGeom>
          <a:ln>
            <a:noFill/>
          </a:ln>
        </p:spPr>
      </p:pic>
      <p:sp>
        <p:nvSpPr>
          <p:cNvPr id="1482" name="CustomShape 119"/>
          <p:cNvSpPr/>
          <p:nvPr/>
        </p:nvSpPr>
        <p:spPr>
          <a:xfrm>
            <a:off x="6723360" y="586044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83" name="Picture 377" descr=""/>
          <p:cNvPicPr/>
          <p:nvPr/>
        </p:nvPicPr>
        <p:blipFill>
          <a:blip r:embed="rId3"/>
          <a:stretch/>
        </p:blipFill>
        <p:spPr>
          <a:xfrm>
            <a:off x="4033800" y="5227200"/>
            <a:ext cx="927000" cy="950400"/>
          </a:xfrm>
          <a:prstGeom prst="rect">
            <a:avLst/>
          </a:prstGeom>
          <a:ln>
            <a:noFill/>
          </a:ln>
        </p:spPr>
      </p:pic>
      <p:sp>
        <p:nvSpPr>
          <p:cNvPr id="1484" name="CustomShape 120"/>
          <p:cNvSpPr/>
          <p:nvPr/>
        </p:nvSpPr>
        <p:spPr>
          <a:xfrm>
            <a:off x="3988440" y="548568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5" name="CustomShape 121"/>
          <p:cNvSpPr/>
          <p:nvPr/>
        </p:nvSpPr>
        <p:spPr>
          <a:xfrm>
            <a:off x="4759560" y="5756040"/>
            <a:ext cx="1118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@level_1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6" name="CustomShape 122"/>
          <p:cNvSpPr/>
          <p:nvPr/>
        </p:nvSpPr>
        <p:spPr>
          <a:xfrm>
            <a:off x="9145440" y="4967640"/>
            <a:ext cx="1118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@level_2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7" name="CustomShape 123"/>
          <p:cNvSpPr/>
          <p:nvPr/>
        </p:nvSpPr>
        <p:spPr>
          <a:xfrm>
            <a:off x="3368160" y="1999440"/>
            <a:ext cx="114480" cy="39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124"/>
          <p:cNvSpPr/>
          <p:nvPr/>
        </p:nvSpPr>
        <p:spPr>
          <a:xfrm>
            <a:off x="3328200" y="187200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125"/>
          <p:cNvSpPr/>
          <p:nvPr/>
        </p:nvSpPr>
        <p:spPr>
          <a:xfrm>
            <a:off x="3477600" y="187200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CustomShape 126"/>
          <p:cNvSpPr/>
          <p:nvPr/>
        </p:nvSpPr>
        <p:spPr>
          <a:xfrm>
            <a:off x="4015800" y="2196720"/>
            <a:ext cx="114480" cy="39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127"/>
          <p:cNvSpPr/>
          <p:nvPr/>
        </p:nvSpPr>
        <p:spPr>
          <a:xfrm>
            <a:off x="3976200" y="206928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128"/>
          <p:cNvSpPr/>
          <p:nvPr/>
        </p:nvSpPr>
        <p:spPr>
          <a:xfrm>
            <a:off x="4125240" y="206928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129"/>
          <p:cNvSpPr/>
          <p:nvPr/>
        </p:nvSpPr>
        <p:spPr>
          <a:xfrm>
            <a:off x="10706040" y="2067840"/>
            <a:ext cx="114480" cy="39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130"/>
          <p:cNvSpPr/>
          <p:nvPr/>
        </p:nvSpPr>
        <p:spPr>
          <a:xfrm>
            <a:off x="10666440" y="194076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131"/>
          <p:cNvSpPr/>
          <p:nvPr/>
        </p:nvSpPr>
        <p:spPr>
          <a:xfrm>
            <a:off x="10815840" y="194076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CustomShape 132"/>
          <p:cNvSpPr/>
          <p:nvPr/>
        </p:nvSpPr>
        <p:spPr>
          <a:xfrm>
            <a:off x="11345760" y="2281680"/>
            <a:ext cx="114480" cy="39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133"/>
          <p:cNvSpPr/>
          <p:nvPr/>
        </p:nvSpPr>
        <p:spPr>
          <a:xfrm>
            <a:off x="11306160" y="215424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CustomShape 134"/>
          <p:cNvSpPr/>
          <p:nvPr/>
        </p:nvSpPr>
        <p:spPr>
          <a:xfrm>
            <a:off x="11455560" y="215424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135"/>
          <p:cNvSpPr/>
          <p:nvPr/>
        </p:nvSpPr>
        <p:spPr>
          <a:xfrm>
            <a:off x="3337560" y="4444200"/>
            <a:ext cx="114480" cy="39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CustomShape 136"/>
          <p:cNvSpPr/>
          <p:nvPr/>
        </p:nvSpPr>
        <p:spPr>
          <a:xfrm>
            <a:off x="3297960" y="431676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CustomShape 137"/>
          <p:cNvSpPr/>
          <p:nvPr/>
        </p:nvSpPr>
        <p:spPr>
          <a:xfrm>
            <a:off x="3447360" y="431676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138"/>
          <p:cNvSpPr/>
          <p:nvPr/>
        </p:nvSpPr>
        <p:spPr>
          <a:xfrm>
            <a:off x="8466120" y="5306040"/>
            <a:ext cx="114480" cy="39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139"/>
          <p:cNvSpPr/>
          <p:nvPr/>
        </p:nvSpPr>
        <p:spPr>
          <a:xfrm>
            <a:off x="8426520" y="517860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140"/>
          <p:cNvSpPr/>
          <p:nvPr/>
        </p:nvSpPr>
        <p:spPr>
          <a:xfrm>
            <a:off x="8575920" y="5178600"/>
            <a:ext cx="38520" cy="38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5" name="" descr=""/>
          <p:cNvPicPr/>
          <p:nvPr/>
        </p:nvPicPr>
        <p:blipFill>
          <a:blip r:embed="rId4"/>
          <a:stretch/>
        </p:blipFill>
        <p:spPr>
          <a:xfrm>
            <a:off x="8817840" y="2952000"/>
            <a:ext cx="2989800" cy="85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Development cycles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07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4388F25-37C3-488D-9575-AA87D302F1D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08" name="CustomShape 3"/>
          <p:cNvSpPr/>
          <p:nvPr/>
        </p:nvSpPr>
        <p:spPr>
          <a:xfrm>
            <a:off x="2763720" y="2340360"/>
            <a:ext cx="17928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 validated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09" name="CustomShape 4"/>
          <p:cNvSpPr/>
          <p:nvPr/>
        </p:nvSpPr>
        <p:spPr>
          <a:xfrm>
            <a:off x="6552000" y="1343160"/>
            <a:ext cx="2389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Make scenario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executable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10" name="CustomShape 5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CustomShape 6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7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8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9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CustomShape 10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11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12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13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14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15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16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17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CustomShape 18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19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20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CustomShape 21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CustomShape 22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CustomShape 23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29" name="Picture 159" descr=""/>
          <p:cNvPicPr/>
          <p:nvPr/>
        </p:nvPicPr>
        <p:blipFill>
          <a:blip r:embed="rId1"/>
          <a:stretch/>
        </p:blipFill>
        <p:spPr>
          <a:xfrm>
            <a:off x="4866840" y="1981080"/>
            <a:ext cx="2745720" cy="2815200"/>
          </a:xfrm>
          <a:prstGeom prst="rect">
            <a:avLst/>
          </a:prstGeom>
          <a:ln>
            <a:noFill/>
          </a:ln>
        </p:spPr>
      </p:pic>
      <p:sp>
        <p:nvSpPr>
          <p:cNvPr id="1530" name="CustomShape 24"/>
          <p:cNvSpPr/>
          <p:nvPr/>
        </p:nvSpPr>
        <p:spPr>
          <a:xfrm>
            <a:off x="4733640" y="3108240"/>
            <a:ext cx="26341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31" name="CustomShape 25"/>
          <p:cNvSpPr/>
          <p:nvPr/>
        </p:nvSpPr>
        <p:spPr>
          <a:xfrm>
            <a:off x="3114720" y="4282200"/>
            <a:ext cx="2063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Refactoring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at component level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32" name="Picture 7" descr=""/>
          <p:cNvPicPr/>
          <p:nvPr/>
        </p:nvPicPr>
        <p:blipFill>
          <a:blip r:embed="rId2"/>
          <a:stretch/>
        </p:blipFill>
        <p:spPr>
          <a:xfrm>
            <a:off x="5216760" y="5034600"/>
            <a:ext cx="927720" cy="951120"/>
          </a:xfrm>
          <a:prstGeom prst="rect">
            <a:avLst/>
          </a:prstGeom>
          <a:ln>
            <a:noFill/>
          </a:ln>
        </p:spPr>
      </p:pic>
      <p:sp>
        <p:nvSpPr>
          <p:cNvPr id="1533" name="CustomShape 26"/>
          <p:cNvSpPr/>
          <p:nvPr/>
        </p:nvSpPr>
        <p:spPr>
          <a:xfrm>
            <a:off x="5178960" y="531468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34" name="Picture 166" descr=""/>
          <p:cNvPicPr/>
          <p:nvPr/>
        </p:nvPicPr>
        <p:blipFill>
          <a:blip r:embed="rId3"/>
          <a:stretch/>
        </p:blipFill>
        <p:spPr>
          <a:xfrm>
            <a:off x="7689960" y="4731840"/>
            <a:ext cx="927720" cy="951120"/>
          </a:xfrm>
          <a:prstGeom prst="rect">
            <a:avLst/>
          </a:prstGeom>
          <a:ln>
            <a:noFill/>
          </a:ln>
        </p:spPr>
      </p:pic>
      <p:sp>
        <p:nvSpPr>
          <p:cNvPr id="1535" name="CustomShape 27"/>
          <p:cNvSpPr/>
          <p:nvPr/>
        </p:nvSpPr>
        <p:spPr>
          <a:xfrm>
            <a:off x="7652160" y="501192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36" name="Picture 169" descr=""/>
          <p:cNvPicPr/>
          <p:nvPr/>
        </p:nvPicPr>
        <p:blipFill>
          <a:blip r:embed="rId4"/>
          <a:stretch/>
        </p:blipFill>
        <p:spPr>
          <a:xfrm>
            <a:off x="8920800" y="3646800"/>
            <a:ext cx="927720" cy="951120"/>
          </a:xfrm>
          <a:prstGeom prst="rect">
            <a:avLst/>
          </a:prstGeom>
          <a:ln>
            <a:noFill/>
          </a:ln>
        </p:spPr>
      </p:pic>
      <p:sp>
        <p:nvSpPr>
          <p:cNvPr id="1537" name="CustomShape 28"/>
          <p:cNvSpPr/>
          <p:nvPr/>
        </p:nvSpPr>
        <p:spPr>
          <a:xfrm>
            <a:off x="8882640" y="392688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38" name="Picture 172" descr=""/>
          <p:cNvPicPr/>
          <p:nvPr/>
        </p:nvPicPr>
        <p:blipFill>
          <a:blip r:embed="rId5"/>
          <a:stretch/>
        </p:blipFill>
        <p:spPr>
          <a:xfrm>
            <a:off x="9208080" y="1981080"/>
            <a:ext cx="927720" cy="951120"/>
          </a:xfrm>
          <a:prstGeom prst="rect">
            <a:avLst/>
          </a:prstGeom>
          <a:ln>
            <a:noFill/>
          </a:ln>
        </p:spPr>
      </p:pic>
      <p:sp>
        <p:nvSpPr>
          <p:cNvPr id="1539" name="CustomShape 29"/>
          <p:cNvSpPr/>
          <p:nvPr/>
        </p:nvSpPr>
        <p:spPr>
          <a:xfrm>
            <a:off x="9169920" y="226152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0" name="CustomShape 30"/>
          <p:cNvSpPr/>
          <p:nvPr/>
        </p:nvSpPr>
        <p:spPr>
          <a:xfrm>
            <a:off x="8153280" y="1736280"/>
            <a:ext cx="996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Refactor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at class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1" name="CustomShape 31"/>
          <p:cNvSpPr/>
          <p:nvPr/>
        </p:nvSpPr>
        <p:spPr>
          <a:xfrm>
            <a:off x="9512280" y="1388520"/>
            <a:ext cx="996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Write 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 test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2" name="CustomShape 32"/>
          <p:cNvSpPr/>
          <p:nvPr/>
        </p:nvSpPr>
        <p:spPr>
          <a:xfrm>
            <a:off x="9672480" y="2784960"/>
            <a:ext cx="1173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changes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3" name="CustomShape 33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CustomShape 34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35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executable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47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B46E5DE-0F5D-47A6-BBEC-2B9A3250B00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48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67" name="CustomShape 22"/>
          <p:cNvSpPr/>
          <p:nvPr/>
        </p:nvSpPr>
        <p:spPr>
          <a:xfrm>
            <a:off x="1371600" y="202788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8" name="CustomShape 23"/>
          <p:cNvSpPr/>
          <p:nvPr/>
        </p:nvSpPr>
        <p:spPr>
          <a:xfrm>
            <a:off x="1371600" y="209304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69" name="Line 24"/>
          <p:cNvSpPr/>
          <p:nvPr/>
        </p:nvSpPr>
        <p:spPr>
          <a:xfrm>
            <a:off x="1728360" y="234576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70" name="CustomShape 25"/>
          <p:cNvSpPr/>
          <p:nvPr/>
        </p:nvSpPr>
        <p:spPr>
          <a:xfrm>
            <a:off x="1371600" y="493560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1" name="CustomShape 26"/>
          <p:cNvSpPr/>
          <p:nvPr/>
        </p:nvSpPr>
        <p:spPr>
          <a:xfrm>
            <a:off x="1371600" y="4935600"/>
            <a:ext cx="1865160" cy="4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Verdana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72" name="CustomShape 27"/>
          <p:cNvSpPr/>
          <p:nvPr/>
        </p:nvSpPr>
        <p:spPr>
          <a:xfrm>
            <a:off x="5820480" y="493560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3" name="CustomShape 28"/>
          <p:cNvSpPr/>
          <p:nvPr/>
        </p:nvSpPr>
        <p:spPr>
          <a:xfrm>
            <a:off x="5820480" y="500040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74" name="Line 29"/>
          <p:cNvSpPr/>
          <p:nvPr/>
        </p:nvSpPr>
        <p:spPr>
          <a:xfrm>
            <a:off x="6177240" y="52534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75" name="CustomShape 30"/>
          <p:cNvSpPr/>
          <p:nvPr/>
        </p:nvSpPr>
        <p:spPr>
          <a:xfrm>
            <a:off x="8096400" y="371952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6" name="CustomShape 31"/>
          <p:cNvSpPr/>
          <p:nvPr/>
        </p:nvSpPr>
        <p:spPr>
          <a:xfrm>
            <a:off x="8096400" y="378432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77" name="Line 32"/>
          <p:cNvSpPr/>
          <p:nvPr/>
        </p:nvSpPr>
        <p:spPr>
          <a:xfrm>
            <a:off x="8453160" y="4037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78" name="CustomShape 33"/>
          <p:cNvSpPr/>
          <p:nvPr/>
        </p:nvSpPr>
        <p:spPr>
          <a:xfrm>
            <a:off x="8062560" y="202788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9" name="CustomShape 34"/>
          <p:cNvSpPr/>
          <p:nvPr/>
        </p:nvSpPr>
        <p:spPr>
          <a:xfrm>
            <a:off x="8062560" y="209304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0" name="Line 35"/>
          <p:cNvSpPr/>
          <p:nvPr/>
        </p:nvSpPr>
        <p:spPr>
          <a:xfrm>
            <a:off x="8419680" y="2345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81" name="CustomShape 36"/>
          <p:cNvSpPr/>
          <p:nvPr/>
        </p:nvSpPr>
        <p:spPr>
          <a:xfrm>
            <a:off x="3237840" y="5168520"/>
            <a:ext cx="23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2" name="CustomShape 37"/>
          <p:cNvSpPr/>
          <p:nvPr/>
        </p:nvSpPr>
        <p:spPr>
          <a:xfrm flipV="1">
            <a:off x="2303640" y="314640"/>
            <a:ext cx="360" cy="22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3" name="CustomShape 38"/>
          <p:cNvSpPr/>
          <p:nvPr/>
        </p:nvSpPr>
        <p:spPr>
          <a:xfrm flipV="1">
            <a:off x="3396600" y="266760"/>
            <a:ext cx="4667400" cy="23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4" name="CustomShape 39"/>
          <p:cNvSpPr/>
          <p:nvPr/>
        </p:nvSpPr>
        <p:spPr>
          <a:xfrm>
            <a:off x="3237840" y="5298480"/>
            <a:ext cx="25815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Available books by category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5" name="CustomShape 40"/>
          <p:cNvSpPr/>
          <p:nvPr/>
        </p:nvSpPr>
        <p:spPr>
          <a:xfrm>
            <a:off x="7417800" y="2846520"/>
            <a:ext cx="25815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Available books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by category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6" name="CustomShape 41"/>
          <p:cNvSpPr/>
          <p:nvPr/>
        </p:nvSpPr>
        <p:spPr>
          <a:xfrm>
            <a:off x="1013400" y="3253680"/>
            <a:ext cx="11005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Popular categories by age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7" name="CustomShape 42"/>
          <p:cNvSpPr/>
          <p:nvPr/>
        </p:nvSpPr>
        <p:spPr>
          <a:xfrm>
            <a:off x="2668680" y="2858400"/>
            <a:ext cx="15012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8" name="CustomShape 43"/>
          <p:cNvSpPr/>
          <p:nvPr/>
        </p:nvSpPr>
        <p:spPr>
          <a:xfrm>
            <a:off x="4716000" y="1980720"/>
            <a:ext cx="933120" cy="92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CustomShape 44"/>
          <p:cNvSpPr/>
          <p:nvPr/>
        </p:nvSpPr>
        <p:spPr>
          <a:xfrm>
            <a:off x="4717440" y="1980000"/>
            <a:ext cx="931680" cy="9324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CustomShape 45"/>
          <p:cNvSpPr/>
          <p:nvPr/>
        </p:nvSpPr>
        <p:spPr>
          <a:xfrm>
            <a:off x="4917240" y="2595960"/>
            <a:ext cx="531360" cy="3164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CustomShape 46"/>
          <p:cNvSpPr/>
          <p:nvPr/>
        </p:nvSpPr>
        <p:spPr>
          <a:xfrm>
            <a:off x="5398560" y="2700000"/>
            <a:ext cx="50040" cy="1602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CustomShape 47"/>
          <p:cNvSpPr/>
          <p:nvPr/>
        </p:nvSpPr>
        <p:spPr>
          <a:xfrm>
            <a:off x="5301360" y="2627640"/>
            <a:ext cx="55080" cy="26928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CustomShape 48"/>
          <p:cNvSpPr/>
          <p:nvPr/>
        </p:nvSpPr>
        <p:spPr>
          <a:xfrm>
            <a:off x="5203080" y="2597760"/>
            <a:ext cx="57960" cy="3128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49"/>
          <p:cNvSpPr/>
          <p:nvPr/>
        </p:nvSpPr>
        <p:spPr>
          <a:xfrm>
            <a:off x="5107680" y="2597760"/>
            <a:ext cx="55080" cy="3128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CustomShape 50"/>
          <p:cNvSpPr/>
          <p:nvPr/>
        </p:nvSpPr>
        <p:spPr>
          <a:xfrm>
            <a:off x="5009400" y="2625840"/>
            <a:ext cx="56160" cy="2710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CustomShape 51"/>
          <p:cNvSpPr/>
          <p:nvPr/>
        </p:nvSpPr>
        <p:spPr>
          <a:xfrm>
            <a:off x="4917240" y="2701800"/>
            <a:ext cx="51840" cy="1576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CustomShape 52"/>
          <p:cNvSpPr/>
          <p:nvPr/>
        </p:nvSpPr>
        <p:spPr>
          <a:xfrm>
            <a:off x="4956480" y="2667600"/>
            <a:ext cx="452880" cy="5796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CustomShape 53"/>
          <p:cNvSpPr/>
          <p:nvPr/>
        </p:nvSpPr>
        <p:spPr>
          <a:xfrm>
            <a:off x="4919040" y="2765880"/>
            <a:ext cx="528120" cy="550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CustomShape 54"/>
          <p:cNvSpPr/>
          <p:nvPr/>
        </p:nvSpPr>
        <p:spPr>
          <a:xfrm>
            <a:off x="4973760" y="2863080"/>
            <a:ext cx="419760" cy="493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CustomShape 55"/>
          <p:cNvSpPr/>
          <p:nvPr/>
        </p:nvSpPr>
        <p:spPr>
          <a:xfrm>
            <a:off x="5398560" y="2700000"/>
            <a:ext cx="10800" cy="252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56"/>
          <p:cNvSpPr/>
          <p:nvPr/>
        </p:nvSpPr>
        <p:spPr>
          <a:xfrm>
            <a:off x="5398560" y="2765880"/>
            <a:ext cx="48240" cy="550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57"/>
          <p:cNvSpPr/>
          <p:nvPr/>
        </p:nvSpPr>
        <p:spPr>
          <a:xfrm>
            <a:off x="5301360" y="2667600"/>
            <a:ext cx="55080" cy="57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58"/>
          <p:cNvSpPr/>
          <p:nvPr/>
        </p:nvSpPr>
        <p:spPr>
          <a:xfrm>
            <a:off x="5301360" y="2765880"/>
            <a:ext cx="55080" cy="55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CustomShape 59"/>
          <p:cNvSpPr/>
          <p:nvPr/>
        </p:nvSpPr>
        <p:spPr>
          <a:xfrm>
            <a:off x="5301360" y="2863080"/>
            <a:ext cx="55080" cy="338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CustomShape 60"/>
          <p:cNvSpPr/>
          <p:nvPr/>
        </p:nvSpPr>
        <p:spPr>
          <a:xfrm>
            <a:off x="5203080" y="2667600"/>
            <a:ext cx="57960" cy="57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61"/>
          <p:cNvSpPr/>
          <p:nvPr/>
        </p:nvSpPr>
        <p:spPr>
          <a:xfrm>
            <a:off x="5203080" y="2765880"/>
            <a:ext cx="57960" cy="55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62"/>
          <p:cNvSpPr/>
          <p:nvPr/>
        </p:nvSpPr>
        <p:spPr>
          <a:xfrm>
            <a:off x="5203080" y="2863080"/>
            <a:ext cx="57960" cy="4752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63"/>
          <p:cNvSpPr/>
          <p:nvPr/>
        </p:nvSpPr>
        <p:spPr>
          <a:xfrm>
            <a:off x="5107680" y="2667600"/>
            <a:ext cx="55080" cy="57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64"/>
          <p:cNvSpPr/>
          <p:nvPr/>
        </p:nvSpPr>
        <p:spPr>
          <a:xfrm>
            <a:off x="5107680" y="2765880"/>
            <a:ext cx="55080" cy="55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65"/>
          <p:cNvSpPr/>
          <p:nvPr/>
        </p:nvSpPr>
        <p:spPr>
          <a:xfrm>
            <a:off x="5107680" y="2863080"/>
            <a:ext cx="55080" cy="4752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66"/>
          <p:cNvSpPr/>
          <p:nvPr/>
        </p:nvSpPr>
        <p:spPr>
          <a:xfrm>
            <a:off x="5009400" y="2667600"/>
            <a:ext cx="56160" cy="57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67"/>
          <p:cNvSpPr/>
          <p:nvPr/>
        </p:nvSpPr>
        <p:spPr>
          <a:xfrm>
            <a:off x="5009400" y="2765880"/>
            <a:ext cx="56160" cy="55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68"/>
          <p:cNvSpPr/>
          <p:nvPr/>
        </p:nvSpPr>
        <p:spPr>
          <a:xfrm>
            <a:off x="5009400" y="2863080"/>
            <a:ext cx="56160" cy="338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69"/>
          <p:cNvSpPr/>
          <p:nvPr/>
        </p:nvSpPr>
        <p:spPr>
          <a:xfrm>
            <a:off x="4956480" y="2701800"/>
            <a:ext cx="12600" cy="237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CustomShape 70"/>
          <p:cNvSpPr/>
          <p:nvPr/>
        </p:nvSpPr>
        <p:spPr>
          <a:xfrm>
            <a:off x="4919040" y="2765880"/>
            <a:ext cx="50040" cy="550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CustomShape 71"/>
          <p:cNvSpPr/>
          <p:nvPr/>
        </p:nvSpPr>
        <p:spPr>
          <a:xfrm>
            <a:off x="5117760" y="2421000"/>
            <a:ext cx="130320" cy="2617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CustomShape 72"/>
          <p:cNvSpPr/>
          <p:nvPr/>
        </p:nvSpPr>
        <p:spPr>
          <a:xfrm>
            <a:off x="5117760" y="2515680"/>
            <a:ext cx="130320" cy="903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CustomShape 73"/>
          <p:cNvSpPr/>
          <p:nvPr/>
        </p:nvSpPr>
        <p:spPr>
          <a:xfrm>
            <a:off x="4904640" y="2178720"/>
            <a:ext cx="558000" cy="367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CustomShape 74"/>
          <p:cNvSpPr/>
          <p:nvPr/>
        </p:nvSpPr>
        <p:spPr>
          <a:xfrm>
            <a:off x="4983840" y="2111400"/>
            <a:ext cx="398160" cy="2984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75"/>
          <p:cNvSpPr/>
          <p:nvPr/>
        </p:nvSpPr>
        <p:spPr>
          <a:xfrm>
            <a:off x="5008680" y="2052360"/>
            <a:ext cx="349560" cy="3121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CustomShape 76"/>
          <p:cNvSpPr/>
          <p:nvPr/>
        </p:nvSpPr>
        <p:spPr>
          <a:xfrm>
            <a:off x="4942080" y="2204280"/>
            <a:ext cx="482760" cy="1756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CustomShape 77"/>
          <p:cNvSpPr/>
          <p:nvPr/>
        </p:nvSpPr>
        <p:spPr>
          <a:xfrm>
            <a:off x="5023080" y="2223000"/>
            <a:ext cx="317160" cy="3052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CustomShape 78"/>
          <p:cNvSpPr/>
          <p:nvPr/>
        </p:nvSpPr>
        <p:spPr>
          <a:xfrm>
            <a:off x="5184360" y="2233440"/>
            <a:ext cx="194400" cy="3128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CustomShape 79"/>
          <p:cNvSpPr/>
          <p:nvPr/>
        </p:nvSpPr>
        <p:spPr>
          <a:xfrm>
            <a:off x="5077800" y="2082240"/>
            <a:ext cx="212400" cy="11844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CustomShape 80"/>
          <p:cNvSpPr/>
          <p:nvPr/>
        </p:nvSpPr>
        <p:spPr>
          <a:xfrm>
            <a:off x="4988160" y="2216520"/>
            <a:ext cx="374400" cy="1738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CustomShape 81"/>
          <p:cNvSpPr/>
          <p:nvPr/>
        </p:nvSpPr>
        <p:spPr>
          <a:xfrm>
            <a:off x="5330160" y="2303280"/>
            <a:ext cx="46800" cy="88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CustomShape 82"/>
          <p:cNvSpPr/>
          <p:nvPr/>
        </p:nvSpPr>
        <p:spPr>
          <a:xfrm>
            <a:off x="4990680" y="2303280"/>
            <a:ext cx="46800" cy="88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CustomShape 83"/>
          <p:cNvSpPr/>
          <p:nvPr/>
        </p:nvSpPr>
        <p:spPr>
          <a:xfrm>
            <a:off x="4989960" y="2623320"/>
            <a:ext cx="108000" cy="2660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CustomShape 84"/>
          <p:cNvSpPr/>
          <p:nvPr/>
        </p:nvSpPr>
        <p:spPr>
          <a:xfrm>
            <a:off x="5262840" y="2611440"/>
            <a:ext cx="130320" cy="2898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CustomShape 85"/>
          <p:cNvSpPr/>
          <p:nvPr/>
        </p:nvSpPr>
        <p:spPr>
          <a:xfrm>
            <a:off x="5032440" y="2563560"/>
            <a:ext cx="319680" cy="2062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CustomShape 86"/>
          <p:cNvSpPr/>
          <p:nvPr/>
        </p:nvSpPr>
        <p:spPr>
          <a:xfrm>
            <a:off x="5013720" y="2607840"/>
            <a:ext cx="328320" cy="1782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CustomShape 87"/>
          <p:cNvSpPr/>
          <p:nvPr/>
        </p:nvSpPr>
        <p:spPr>
          <a:xfrm>
            <a:off x="5018040" y="2315160"/>
            <a:ext cx="330840" cy="2718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CustomShape 88"/>
          <p:cNvSpPr/>
          <p:nvPr/>
        </p:nvSpPr>
        <p:spPr>
          <a:xfrm>
            <a:off x="5123880" y="2433960"/>
            <a:ext cx="119160" cy="774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CustomShape 89"/>
          <p:cNvSpPr/>
          <p:nvPr/>
        </p:nvSpPr>
        <p:spPr>
          <a:xfrm>
            <a:off x="5054760" y="2310120"/>
            <a:ext cx="255600" cy="860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90"/>
          <p:cNvSpPr/>
          <p:nvPr/>
        </p:nvSpPr>
        <p:spPr>
          <a:xfrm>
            <a:off x="4685400" y="2912400"/>
            <a:ext cx="9921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Name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36" name="CustomShape 91"/>
          <p:cNvSpPr/>
          <p:nvPr/>
        </p:nvSpPr>
        <p:spPr>
          <a:xfrm flipH="1">
            <a:off x="3009240" y="2822040"/>
            <a:ext cx="1704960" cy="18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7" name="CustomShape 92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CustomShape 93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CustomShape 94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CustomShape 95"/>
          <p:cNvSpPr/>
          <p:nvPr/>
        </p:nvSpPr>
        <p:spPr>
          <a:xfrm>
            <a:off x="5124960" y="2455920"/>
            <a:ext cx="105840" cy="370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CustomShape 96"/>
          <p:cNvSpPr/>
          <p:nvPr/>
        </p:nvSpPr>
        <p:spPr>
          <a:xfrm>
            <a:off x="5088240" y="2337840"/>
            <a:ext cx="35640" cy="356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CustomShape 97"/>
          <p:cNvSpPr/>
          <p:nvPr/>
        </p:nvSpPr>
        <p:spPr>
          <a:xfrm>
            <a:off x="5226120" y="2337840"/>
            <a:ext cx="35640" cy="356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44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7249857-1E6B-46B7-A106-37C0532C5195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45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64" name="CustomShape 22"/>
          <p:cNvSpPr/>
          <p:nvPr/>
        </p:nvSpPr>
        <p:spPr>
          <a:xfrm>
            <a:off x="942840" y="177084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5" name="CustomShape 23"/>
          <p:cNvSpPr/>
          <p:nvPr/>
        </p:nvSpPr>
        <p:spPr>
          <a:xfrm>
            <a:off x="942840" y="183564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66" name="Line 24"/>
          <p:cNvSpPr/>
          <p:nvPr/>
        </p:nvSpPr>
        <p:spPr>
          <a:xfrm>
            <a:off x="129996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67" name="CustomShape 25"/>
          <p:cNvSpPr/>
          <p:nvPr/>
        </p:nvSpPr>
        <p:spPr>
          <a:xfrm>
            <a:off x="7848720" y="410400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8" name="CustomShape 26"/>
          <p:cNvSpPr/>
          <p:nvPr/>
        </p:nvSpPr>
        <p:spPr>
          <a:xfrm>
            <a:off x="7848720" y="416880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69" name="Line 27"/>
          <p:cNvSpPr/>
          <p:nvPr/>
        </p:nvSpPr>
        <p:spPr>
          <a:xfrm>
            <a:off x="8205480" y="4421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70" name="CustomShape 28"/>
          <p:cNvSpPr/>
          <p:nvPr/>
        </p:nvSpPr>
        <p:spPr>
          <a:xfrm>
            <a:off x="7848720" y="323388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1" name="CustomShape 29"/>
          <p:cNvSpPr/>
          <p:nvPr/>
        </p:nvSpPr>
        <p:spPr>
          <a:xfrm>
            <a:off x="7848720" y="329868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2" name="Line 30"/>
          <p:cNvSpPr/>
          <p:nvPr/>
        </p:nvSpPr>
        <p:spPr>
          <a:xfrm>
            <a:off x="8205480" y="3551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73" name="CustomShape 31"/>
          <p:cNvSpPr/>
          <p:nvPr/>
        </p:nvSpPr>
        <p:spPr>
          <a:xfrm>
            <a:off x="7814880" y="1770840"/>
            <a:ext cx="1865160" cy="464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4" name="CustomShape 32"/>
          <p:cNvSpPr/>
          <p:nvPr/>
        </p:nvSpPr>
        <p:spPr>
          <a:xfrm>
            <a:off x="7814880" y="1835640"/>
            <a:ext cx="1865160" cy="21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5" name="Line 33"/>
          <p:cNvSpPr/>
          <p:nvPr/>
        </p:nvSpPr>
        <p:spPr>
          <a:xfrm>
            <a:off x="817200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76" name="CustomShape 34"/>
          <p:cNvSpPr/>
          <p:nvPr/>
        </p:nvSpPr>
        <p:spPr>
          <a:xfrm>
            <a:off x="9281520" y="5312520"/>
            <a:ext cx="25977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Glue code for BDD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7" name="CustomShape 35"/>
          <p:cNvSpPr/>
          <p:nvPr/>
        </p:nvSpPr>
        <p:spPr>
          <a:xfrm>
            <a:off x="4289400" y="1730520"/>
            <a:ext cx="933120" cy="92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CustomShape 36"/>
          <p:cNvSpPr/>
          <p:nvPr/>
        </p:nvSpPr>
        <p:spPr>
          <a:xfrm>
            <a:off x="4290840" y="1729800"/>
            <a:ext cx="931680" cy="9324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CustomShape 37"/>
          <p:cNvSpPr/>
          <p:nvPr/>
        </p:nvSpPr>
        <p:spPr>
          <a:xfrm>
            <a:off x="4490640" y="2345760"/>
            <a:ext cx="531360" cy="3164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CustomShape 38"/>
          <p:cNvSpPr/>
          <p:nvPr/>
        </p:nvSpPr>
        <p:spPr>
          <a:xfrm>
            <a:off x="4971960" y="2449800"/>
            <a:ext cx="50040" cy="1602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CustomShape 39"/>
          <p:cNvSpPr/>
          <p:nvPr/>
        </p:nvSpPr>
        <p:spPr>
          <a:xfrm>
            <a:off x="4874760" y="2377440"/>
            <a:ext cx="55080" cy="26928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CustomShape 40"/>
          <p:cNvSpPr/>
          <p:nvPr/>
        </p:nvSpPr>
        <p:spPr>
          <a:xfrm>
            <a:off x="4776480" y="2347560"/>
            <a:ext cx="57960" cy="3128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CustomShape 41"/>
          <p:cNvSpPr/>
          <p:nvPr/>
        </p:nvSpPr>
        <p:spPr>
          <a:xfrm>
            <a:off x="4680720" y="2347560"/>
            <a:ext cx="55080" cy="3128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42"/>
          <p:cNvSpPr/>
          <p:nvPr/>
        </p:nvSpPr>
        <p:spPr>
          <a:xfrm>
            <a:off x="4582800" y="2375640"/>
            <a:ext cx="56160" cy="2710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43"/>
          <p:cNvSpPr/>
          <p:nvPr/>
        </p:nvSpPr>
        <p:spPr>
          <a:xfrm>
            <a:off x="4490640" y="2451600"/>
            <a:ext cx="51840" cy="1576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CustomShape 44"/>
          <p:cNvSpPr/>
          <p:nvPr/>
        </p:nvSpPr>
        <p:spPr>
          <a:xfrm>
            <a:off x="4529880" y="2417400"/>
            <a:ext cx="452880" cy="5796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CustomShape 45"/>
          <p:cNvSpPr/>
          <p:nvPr/>
        </p:nvSpPr>
        <p:spPr>
          <a:xfrm>
            <a:off x="4492440" y="2515680"/>
            <a:ext cx="528120" cy="550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CustomShape 46"/>
          <p:cNvSpPr/>
          <p:nvPr/>
        </p:nvSpPr>
        <p:spPr>
          <a:xfrm>
            <a:off x="4546800" y="2612880"/>
            <a:ext cx="419760" cy="493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47"/>
          <p:cNvSpPr/>
          <p:nvPr/>
        </p:nvSpPr>
        <p:spPr>
          <a:xfrm>
            <a:off x="4971960" y="2449800"/>
            <a:ext cx="10800" cy="252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48"/>
          <p:cNvSpPr/>
          <p:nvPr/>
        </p:nvSpPr>
        <p:spPr>
          <a:xfrm>
            <a:off x="4971960" y="2515680"/>
            <a:ext cx="48240" cy="550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49"/>
          <p:cNvSpPr/>
          <p:nvPr/>
        </p:nvSpPr>
        <p:spPr>
          <a:xfrm>
            <a:off x="4874760" y="2417400"/>
            <a:ext cx="55080" cy="57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50"/>
          <p:cNvSpPr/>
          <p:nvPr/>
        </p:nvSpPr>
        <p:spPr>
          <a:xfrm>
            <a:off x="4874760" y="2515680"/>
            <a:ext cx="55080" cy="55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51"/>
          <p:cNvSpPr/>
          <p:nvPr/>
        </p:nvSpPr>
        <p:spPr>
          <a:xfrm>
            <a:off x="4874760" y="2612880"/>
            <a:ext cx="55080" cy="338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52"/>
          <p:cNvSpPr/>
          <p:nvPr/>
        </p:nvSpPr>
        <p:spPr>
          <a:xfrm>
            <a:off x="4776480" y="2417400"/>
            <a:ext cx="57960" cy="57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53"/>
          <p:cNvSpPr/>
          <p:nvPr/>
        </p:nvSpPr>
        <p:spPr>
          <a:xfrm>
            <a:off x="4776480" y="2515680"/>
            <a:ext cx="57960" cy="55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54"/>
          <p:cNvSpPr/>
          <p:nvPr/>
        </p:nvSpPr>
        <p:spPr>
          <a:xfrm>
            <a:off x="4776480" y="2612880"/>
            <a:ext cx="57960" cy="4752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CustomShape 55"/>
          <p:cNvSpPr/>
          <p:nvPr/>
        </p:nvSpPr>
        <p:spPr>
          <a:xfrm>
            <a:off x="4680720" y="2417400"/>
            <a:ext cx="55080" cy="57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CustomShape 56"/>
          <p:cNvSpPr/>
          <p:nvPr/>
        </p:nvSpPr>
        <p:spPr>
          <a:xfrm>
            <a:off x="4680720" y="2515680"/>
            <a:ext cx="55080" cy="55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57"/>
          <p:cNvSpPr/>
          <p:nvPr/>
        </p:nvSpPr>
        <p:spPr>
          <a:xfrm>
            <a:off x="4680720" y="2612880"/>
            <a:ext cx="55080" cy="4752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58"/>
          <p:cNvSpPr/>
          <p:nvPr/>
        </p:nvSpPr>
        <p:spPr>
          <a:xfrm>
            <a:off x="4582800" y="2417400"/>
            <a:ext cx="56160" cy="57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59"/>
          <p:cNvSpPr/>
          <p:nvPr/>
        </p:nvSpPr>
        <p:spPr>
          <a:xfrm>
            <a:off x="4582800" y="2515680"/>
            <a:ext cx="56160" cy="55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60"/>
          <p:cNvSpPr/>
          <p:nvPr/>
        </p:nvSpPr>
        <p:spPr>
          <a:xfrm>
            <a:off x="4582800" y="2612880"/>
            <a:ext cx="56160" cy="338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CustomShape 61"/>
          <p:cNvSpPr/>
          <p:nvPr/>
        </p:nvSpPr>
        <p:spPr>
          <a:xfrm>
            <a:off x="4529880" y="2451600"/>
            <a:ext cx="12600" cy="237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CustomShape 62"/>
          <p:cNvSpPr/>
          <p:nvPr/>
        </p:nvSpPr>
        <p:spPr>
          <a:xfrm>
            <a:off x="4492440" y="2515680"/>
            <a:ext cx="50040" cy="550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CustomShape 63"/>
          <p:cNvSpPr/>
          <p:nvPr/>
        </p:nvSpPr>
        <p:spPr>
          <a:xfrm>
            <a:off x="4691160" y="2170800"/>
            <a:ext cx="130320" cy="2617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CustomShape 64"/>
          <p:cNvSpPr/>
          <p:nvPr/>
        </p:nvSpPr>
        <p:spPr>
          <a:xfrm>
            <a:off x="4691160" y="2265480"/>
            <a:ext cx="130320" cy="903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CustomShape 65"/>
          <p:cNvSpPr/>
          <p:nvPr/>
        </p:nvSpPr>
        <p:spPr>
          <a:xfrm>
            <a:off x="4477680" y="1928520"/>
            <a:ext cx="558000" cy="367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CustomShape 66"/>
          <p:cNvSpPr/>
          <p:nvPr/>
        </p:nvSpPr>
        <p:spPr>
          <a:xfrm>
            <a:off x="4557240" y="1861200"/>
            <a:ext cx="398160" cy="2984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CustomShape 67"/>
          <p:cNvSpPr/>
          <p:nvPr/>
        </p:nvSpPr>
        <p:spPr>
          <a:xfrm>
            <a:off x="4582080" y="1802160"/>
            <a:ext cx="349560" cy="3121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68"/>
          <p:cNvSpPr/>
          <p:nvPr/>
        </p:nvSpPr>
        <p:spPr>
          <a:xfrm>
            <a:off x="4515480" y="1954080"/>
            <a:ext cx="482760" cy="1756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CustomShape 69"/>
          <p:cNvSpPr/>
          <p:nvPr/>
        </p:nvSpPr>
        <p:spPr>
          <a:xfrm>
            <a:off x="4596480" y="1972800"/>
            <a:ext cx="317160" cy="3052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CustomShape 70"/>
          <p:cNvSpPr/>
          <p:nvPr/>
        </p:nvSpPr>
        <p:spPr>
          <a:xfrm>
            <a:off x="4757760" y="1983240"/>
            <a:ext cx="194400" cy="3128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CustomShape 71"/>
          <p:cNvSpPr/>
          <p:nvPr/>
        </p:nvSpPr>
        <p:spPr>
          <a:xfrm>
            <a:off x="4651200" y="1832040"/>
            <a:ext cx="212400" cy="11844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CustomShape 72"/>
          <p:cNvSpPr/>
          <p:nvPr/>
        </p:nvSpPr>
        <p:spPr>
          <a:xfrm>
            <a:off x="4561560" y="1965960"/>
            <a:ext cx="374400" cy="1738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CustomShape 73"/>
          <p:cNvSpPr/>
          <p:nvPr/>
        </p:nvSpPr>
        <p:spPr>
          <a:xfrm>
            <a:off x="4903560" y="2053080"/>
            <a:ext cx="46800" cy="88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74"/>
          <p:cNvSpPr/>
          <p:nvPr/>
        </p:nvSpPr>
        <p:spPr>
          <a:xfrm>
            <a:off x="4564080" y="2053080"/>
            <a:ext cx="46800" cy="88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75"/>
          <p:cNvSpPr/>
          <p:nvPr/>
        </p:nvSpPr>
        <p:spPr>
          <a:xfrm>
            <a:off x="4563000" y="2373120"/>
            <a:ext cx="108000" cy="2660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CustomShape 76"/>
          <p:cNvSpPr/>
          <p:nvPr/>
        </p:nvSpPr>
        <p:spPr>
          <a:xfrm>
            <a:off x="4836240" y="2361240"/>
            <a:ext cx="130320" cy="2898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CustomShape 77"/>
          <p:cNvSpPr/>
          <p:nvPr/>
        </p:nvSpPr>
        <p:spPr>
          <a:xfrm>
            <a:off x="4605840" y="2313360"/>
            <a:ext cx="319680" cy="2062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CustomShape 78"/>
          <p:cNvSpPr/>
          <p:nvPr/>
        </p:nvSpPr>
        <p:spPr>
          <a:xfrm>
            <a:off x="4587120" y="2357640"/>
            <a:ext cx="328320" cy="1782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CustomShape 79"/>
          <p:cNvSpPr/>
          <p:nvPr/>
        </p:nvSpPr>
        <p:spPr>
          <a:xfrm>
            <a:off x="4591440" y="2064960"/>
            <a:ext cx="330840" cy="2718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CustomShape 80"/>
          <p:cNvSpPr/>
          <p:nvPr/>
        </p:nvSpPr>
        <p:spPr>
          <a:xfrm>
            <a:off x="4697280" y="2183760"/>
            <a:ext cx="119160" cy="774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CustomShape 81"/>
          <p:cNvSpPr/>
          <p:nvPr/>
        </p:nvSpPr>
        <p:spPr>
          <a:xfrm>
            <a:off x="4628160" y="2059920"/>
            <a:ext cx="255600" cy="860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CustomShape 82"/>
          <p:cNvSpPr/>
          <p:nvPr/>
        </p:nvSpPr>
        <p:spPr>
          <a:xfrm>
            <a:off x="1638360" y="3434760"/>
            <a:ext cx="2475360" cy="2156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5" name="CustomShape 83"/>
          <p:cNvSpPr/>
          <p:nvPr/>
        </p:nvSpPr>
        <p:spPr>
          <a:xfrm>
            <a:off x="1704960" y="5116680"/>
            <a:ext cx="2332440" cy="4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Contextual 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variables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26" name="CustomShape 84"/>
          <p:cNvSpPr/>
          <p:nvPr/>
        </p:nvSpPr>
        <p:spPr>
          <a:xfrm>
            <a:off x="1704960" y="3494880"/>
            <a:ext cx="2332440" cy="16077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a3e1e7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7" name="CustomShape 85"/>
          <p:cNvSpPr/>
          <p:nvPr/>
        </p:nvSpPr>
        <p:spPr>
          <a:xfrm>
            <a:off x="1704960" y="4637880"/>
            <a:ext cx="2332440" cy="4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28" name="CustomShape 86"/>
          <p:cNvSpPr/>
          <p:nvPr/>
        </p:nvSpPr>
        <p:spPr>
          <a:xfrm>
            <a:off x="2488320" y="4007160"/>
            <a:ext cx="188640" cy="188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CustomShape 87"/>
          <p:cNvSpPr/>
          <p:nvPr/>
        </p:nvSpPr>
        <p:spPr>
          <a:xfrm>
            <a:off x="2360160" y="4263480"/>
            <a:ext cx="188640" cy="188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CustomShape 88"/>
          <p:cNvSpPr/>
          <p:nvPr/>
        </p:nvSpPr>
        <p:spPr>
          <a:xfrm>
            <a:off x="2809080" y="4392000"/>
            <a:ext cx="188640" cy="188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CustomShape 89"/>
          <p:cNvSpPr/>
          <p:nvPr/>
        </p:nvSpPr>
        <p:spPr>
          <a:xfrm>
            <a:off x="3193560" y="4392000"/>
            <a:ext cx="188640" cy="188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CustomShape 90"/>
          <p:cNvSpPr/>
          <p:nvPr/>
        </p:nvSpPr>
        <p:spPr>
          <a:xfrm>
            <a:off x="2103840" y="4520160"/>
            <a:ext cx="188640" cy="188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CustomShape 91"/>
          <p:cNvSpPr/>
          <p:nvPr/>
        </p:nvSpPr>
        <p:spPr>
          <a:xfrm>
            <a:off x="2552400" y="3686760"/>
            <a:ext cx="188640" cy="188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CustomShape 92"/>
          <p:cNvSpPr/>
          <p:nvPr/>
        </p:nvSpPr>
        <p:spPr>
          <a:xfrm flipH="1">
            <a:off x="2997360" y="4488120"/>
            <a:ext cx="189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CustomShape 93"/>
          <p:cNvSpPr/>
          <p:nvPr/>
        </p:nvSpPr>
        <p:spPr>
          <a:xfrm flipH="1" flipV="1">
            <a:off x="2548440" y="4356000"/>
            <a:ext cx="253080" cy="12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CustomShape 94"/>
          <p:cNvSpPr/>
          <p:nvPr/>
        </p:nvSpPr>
        <p:spPr>
          <a:xfrm flipH="1">
            <a:off x="2292120" y="4556160"/>
            <a:ext cx="537480" cy="5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95"/>
          <p:cNvSpPr/>
          <p:nvPr/>
        </p:nvSpPr>
        <p:spPr>
          <a:xfrm flipH="1" flipV="1">
            <a:off x="2131920" y="4067280"/>
            <a:ext cx="60840" cy="44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CustomShape 96"/>
          <p:cNvSpPr/>
          <p:nvPr/>
        </p:nvSpPr>
        <p:spPr>
          <a:xfrm flipH="1" flipV="1">
            <a:off x="2199960" y="4039200"/>
            <a:ext cx="181080" cy="24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CustomShape 97"/>
          <p:cNvSpPr/>
          <p:nvPr/>
        </p:nvSpPr>
        <p:spPr>
          <a:xfrm flipH="1" flipV="1">
            <a:off x="2713680" y="3846960"/>
            <a:ext cx="185040" cy="53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CustomShape 98"/>
          <p:cNvSpPr/>
          <p:nvPr/>
        </p:nvSpPr>
        <p:spPr>
          <a:xfrm>
            <a:off x="3263400" y="4075560"/>
            <a:ext cx="188640" cy="188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1" name="CustomShape 99"/>
          <p:cNvSpPr/>
          <p:nvPr/>
        </p:nvSpPr>
        <p:spPr>
          <a:xfrm>
            <a:off x="3001320" y="4007160"/>
            <a:ext cx="188640" cy="188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CustomShape 100"/>
          <p:cNvSpPr/>
          <p:nvPr/>
        </p:nvSpPr>
        <p:spPr>
          <a:xfrm flipV="1">
            <a:off x="3385800" y="3333240"/>
            <a:ext cx="141480" cy="18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CustomShape 101"/>
          <p:cNvSpPr/>
          <p:nvPr/>
        </p:nvSpPr>
        <p:spPr>
          <a:xfrm flipH="1" flipV="1">
            <a:off x="3094200" y="4195440"/>
            <a:ext cx="120960" cy="2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102"/>
          <p:cNvSpPr/>
          <p:nvPr/>
        </p:nvSpPr>
        <p:spPr>
          <a:xfrm>
            <a:off x="2648520" y="3879000"/>
            <a:ext cx="720" cy="15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CustomShape 103"/>
          <p:cNvSpPr/>
          <p:nvPr/>
        </p:nvSpPr>
        <p:spPr>
          <a:xfrm>
            <a:off x="3741480" y="4477680"/>
            <a:ext cx="188640" cy="18864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CustomShape 104"/>
          <p:cNvSpPr/>
          <p:nvPr/>
        </p:nvSpPr>
        <p:spPr>
          <a:xfrm>
            <a:off x="2039760" y="3879000"/>
            <a:ext cx="188640" cy="18864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CustomShape 105"/>
          <p:cNvSpPr/>
          <p:nvPr/>
        </p:nvSpPr>
        <p:spPr>
          <a:xfrm>
            <a:off x="3515400" y="3741480"/>
            <a:ext cx="188640" cy="18864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CustomShape 106"/>
          <p:cNvSpPr/>
          <p:nvPr/>
        </p:nvSpPr>
        <p:spPr>
          <a:xfrm>
            <a:off x="3616920" y="5350320"/>
            <a:ext cx="153360" cy="15336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CustomShape 107"/>
          <p:cNvSpPr/>
          <p:nvPr/>
        </p:nvSpPr>
        <p:spPr>
          <a:xfrm>
            <a:off x="3768840" y="5194080"/>
            <a:ext cx="153360" cy="15336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108"/>
          <p:cNvSpPr/>
          <p:nvPr/>
        </p:nvSpPr>
        <p:spPr>
          <a:xfrm>
            <a:off x="3469680" y="5194080"/>
            <a:ext cx="153360" cy="15336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CustomShape 109"/>
          <p:cNvSpPr/>
          <p:nvPr/>
        </p:nvSpPr>
        <p:spPr>
          <a:xfrm>
            <a:off x="935280" y="3967560"/>
            <a:ext cx="1214640" cy="30960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52" name="CustomShape 110"/>
          <p:cNvSpPr/>
          <p:nvPr/>
        </p:nvSpPr>
        <p:spPr>
          <a:xfrm>
            <a:off x="789480" y="5203800"/>
            <a:ext cx="1214640" cy="30960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Run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53" name="CustomShape 111"/>
          <p:cNvSpPr/>
          <p:nvPr/>
        </p:nvSpPr>
        <p:spPr>
          <a:xfrm>
            <a:off x="3824640" y="4225680"/>
            <a:ext cx="1214640" cy="30960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54" name="CustomShape 112"/>
          <p:cNvSpPr/>
          <p:nvPr/>
        </p:nvSpPr>
        <p:spPr>
          <a:xfrm>
            <a:off x="3608640" y="3528000"/>
            <a:ext cx="1214640" cy="30960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55" name="CustomShape 113"/>
          <p:cNvSpPr/>
          <p:nvPr/>
        </p:nvSpPr>
        <p:spPr>
          <a:xfrm>
            <a:off x="3735360" y="2857680"/>
            <a:ext cx="1214640" cy="30960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Html call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56" name="CustomShape 114"/>
          <p:cNvSpPr/>
          <p:nvPr/>
        </p:nvSpPr>
        <p:spPr>
          <a:xfrm>
            <a:off x="3796200" y="4930560"/>
            <a:ext cx="1214640" cy="30960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57" name="CustomShape 115"/>
          <p:cNvSpPr/>
          <p:nvPr/>
        </p:nvSpPr>
        <p:spPr>
          <a:xfrm flipV="1">
            <a:off x="2159280" y="-305280"/>
            <a:ext cx="360" cy="13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8" name="CustomShape 116"/>
          <p:cNvSpPr/>
          <p:nvPr/>
        </p:nvSpPr>
        <p:spPr>
          <a:xfrm flipH="1">
            <a:off x="3623400" y="2446920"/>
            <a:ext cx="663840" cy="88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9" name="CustomShape 117"/>
          <p:cNvSpPr/>
          <p:nvPr/>
        </p:nvSpPr>
        <p:spPr>
          <a:xfrm flipV="1">
            <a:off x="4752000" y="678240"/>
            <a:ext cx="2931120" cy="118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0" name="CustomShape 118"/>
          <p:cNvSpPr/>
          <p:nvPr/>
        </p:nvSpPr>
        <p:spPr>
          <a:xfrm>
            <a:off x="5087880" y="4320000"/>
            <a:ext cx="261540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1" name="CustomShape 119"/>
          <p:cNvSpPr/>
          <p:nvPr/>
        </p:nvSpPr>
        <p:spPr>
          <a:xfrm>
            <a:off x="3353400" y="5605200"/>
            <a:ext cx="7412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Given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62" name="CustomShape 120"/>
          <p:cNvSpPr/>
          <p:nvPr/>
        </p:nvSpPr>
        <p:spPr>
          <a:xfrm>
            <a:off x="4855320" y="4634280"/>
            <a:ext cx="7412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Then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63" name="CustomShape 121"/>
          <p:cNvSpPr/>
          <p:nvPr/>
        </p:nvSpPr>
        <p:spPr>
          <a:xfrm>
            <a:off x="3277080" y="2614320"/>
            <a:ext cx="7412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When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64" name="CustomShape 122"/>
          <p:cNvSpPr/>
          <p:nvPr/>
        </p:nvSpPr>
        <p:spPr>
          <a:xfrm>
            <a:off x="9128880" y="5411520"/>
            <a:ext cx="150480" cy="150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123"/>
          <p:cNvSpPr/>
          <p:nvPr/>
        </p:nvSpPr>
        <p:spPr>
          <a:xfrm>
            <a:off x="9128880" y="5649120"/>
            <a:ext cx="150480" cy="15048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124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CustomShape 125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CustomShape 126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9" name="CustomShape 127"/>
          <p:cNvSpPr/>
          <p:nvPr/>
        </p:nvSpPr>
        <p:spPr>
          <a:xfrm>
            <a:off x="4696920" y="2205000"/>
            <a:ext cx="105840" cy="370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CustomShape 128"/>
          <p:cNvSpPr/>
          <p:nvPr/>
        </p:nvSpPr>
        <p:spPr>
          <a:xfrm>
            <a:off x="4660200" y="2087280"/>
            <a:ext cx="35640" cy="356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CustomShape 129"/>
          <p:cNvSpPr/>
          <p:nvPr/>
        </p:nvSpPr>
        <p:spPr>
          <a:xfrm>
            <a:off x="4798440" y="2087280"/>
            <a:ext cx="35640" cy="356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2" name="CustomShape 130"/>
          <p:cNvSpPr/>
          <p:nvPr/>
        </p:nvSpPr>
        <p:spPr>
          <a:xfrm flipH="1">
            <a:off x="2997360" y="4488480"/>
            <a:ext cx="189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CustomShape 131"/>
          <p:cNvSpPr/>
          <p:nvPr/>
        </p:nvSpPr>
        <p:spPr>
          <a:xfrm flipH="1" flipV="1">
            <a:off x="3381840" y="4463280"/>
            <a:ext cx="360360" cy="7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CustomShape 132"/>
          <p:cNvSpPr/>
          <p:nvPr/>
        </p:nvSpPr>
        <p:spPr>
          <a:xfrm>
            <a:off x="3312000" y="4248000"/>
            <a:ext cx="360" cy="15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76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8B444CC-15A7-4F60-9AF2-0A4FB478116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77" name="CustomShape 3"/>
          <p:cNvSpPr/>
          <p:nvPr/>
        </p:nvSpPr>
        <p:spPr>
          <a:xfrm>
            <a:off x="924120" y="1197720"/>
            <a:ext cx="9236520" cy="2156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he have never booked suggestions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78" name="CustomShape 4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CustomShape 5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0" name="CustomShape 6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CustomShape 7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2" name="CustomShape 8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3" name="CustomShape 9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CustomShape 10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5" name="CustomShape 11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6" name="CustomShape 12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7" name="CustomShape 13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8" name="CustomShape 14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9" name="CustomShape 15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CustomShape 16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1" name="CustomShape 17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CustomShape 18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3" name="CustomShape 19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CustomShape 20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CustomShape 21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6" name="CustomShape 22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797" name="Picture 39" descr=""/>
          <p:cNvPicPr/>
          <p:nvPr/>
        </p:nvPicPr>
        <p:blipFill>
          <a:blip r:embed="rId1"/>
          <a:stretch/>
        </p:blipFill>
        <p:spPr>
          <a:xfrm>
            <a:off x="924120" y="3355560"/>
            <a:ext cx="4338000" cy="1558440"/>
          </a:xfrm>
          <a:prstGeom prst="rect">
            <a:avLst/>
          </a:prstGeom>
          <a:ln>
            <a:noFill/>
          </a:ln>
        </p:spPr>
      </p:pic>
      <p:pic>
        <p:nvPicPr>
          <p:cNvPr id="1798" name="Picture 40" descr=""/>
          <p:cNvPicPr/>
          <p:nvPr/>
        </p:nvPicPr>
        <p:blipFill>
          <a:blip r:embed="rId2"/>
          <a:stretch/>
        </p:blipFill>
        <p:spPr>
          <a:xfrm>
            <a:off x="5227200" y="4798800"/>
            <a:ext cx="6217200" cy="1287720"/>
          </a:xfrm>
          <a:prstGeom prst="rect">
            <a:avLst/>
          </a:prstGeom>
          <a:ln>
            <a:noFill/>
          </a:ln>
        </p:spPr>
      </p:pic>
      <p:sp>
        <p:nvSpPr>
          <p:cNvPr id="1799" name="CustomShape 23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0" name="CustomShape 24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CustomShape 25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2" name="CustomShape 26"/>
          <p:cNvSpPr/>
          <p:nvPr/>
        </p:nvSpPr>
        <p:spPr>
          <a:xfrm>
            <a:off x="5886360" y="3601080"/>
            <a:ext cx="2703960" cy="53352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The dev is guided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Placeholder 6" descr=""/>
          <p:cNvPicPr/>
          <p:nvPr/>
        </p:nvPicPr>
        <p:blipFill>
          <a:blip r:embed="rId1"/>
          <a:srcRect l="25914" t="9986" r="-25914" b="48413"/>
          <a:stretch/>
        </p:blipFill>
        <p:spPr>
          <a:xfrm>
            <a:off x="0" y="0"/>
            <a:ext cx="12191040" cy="617580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934960" y="3321000"/>
            <a:ext cx="5616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A product owner during the demo of the product after an iteration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8CF1258-E6D0-47A7-ABAA-8A74D7C5921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04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3FA0D64-0914-4F79-A2DD-D2C2FC20C6E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05" name="CustomShape 3"/>
          <p:cNvSpPr/>
          <p:nvPr/>
        </p:nvSpPr>
        <p:spPr>
          <a:xfrm>
            <a:off x="924120" y="1680840"/>
            <a:ext cx="7580160" cy="1509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(“^the user from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NSimSun"/>
                <a:ea typeface="NSimSun"/>
                <a:hlinkClick r:id="rId1"/>
              </a:rPr>
              <a:t>http://my.library.com/user/([^\”]*)$”)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given_the_user_from_ws(String userId, List&lt;FieldValue&gt; values)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FieldValues fieldsValues =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new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FieldValues(values);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.setUserId(userId);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.setAge(fieldsValues.getAsInteger(field: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”age”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usersWSClientMock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.retrieveUser(user.getUserId())).thenReturn(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06" name="CustomShape 4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CustomShape 5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CustomShape 6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9" name="CustomShape 7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0" name="CustomShape 8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1" name="CustomShape 9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2" name="CustomShape 10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3" name="CustomShape 11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4" name="CustomShape 12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5" name="CustomShape 13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6" name="CustomShape 14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7" name="CustomShape 15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8" name="CustomShape 16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9" name="CustomShape 17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CustomShape 18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CustomShape 19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CustomShape 20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3" name="CustomShape 21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CustomShape 22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25" name="Picture 27" descr=""/>
          <p:cNvPicPr/>
          <p:nvPr/>
        </p:nvPicPr>
        <p:blipFill>
          <a:blip r:embed="rId2"/>
          <a:stretch/>
        </p:blipFill>
        <p:spPr>
          <a:xfrm>
            <a:off x="924120" y="3783240"/>
            <a:ext cx="7580160" cy="1216440"/>
          </a:xfrm>
          <a:prstGeom prst="rect">
            <a:avLst/>
          </a:prstGeom>
          <a:ln>
            <a:noFill/>
          </a:ln>
        </p:spPr>
      </p:pic>
      <p:sp>
        <p:nvSpPr>
          <p:cNvPr id="1826" name="CustomShape 23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CustomShape 24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8" name="CustomShape 25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9" name="CustomShape 26"/>
          <p:cNvSpPr/>
          <p:nvPr/>
        </p:nvSpPr>
        <p:spPr>
          <a:xfrm>
            <a:off x="6901920" y="1085400"/>
            <a:ext cx="2703960" cy="709560"/>
          </a:xfrm>
          <a:prstGeom prst="wedgeRectCallout">
            <a:avLst>
              <a:gd name="adj1" fmla="val 8173"/>
              <a:gd name="adj2" fmla="val 9042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Glue code between steps and main code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30" name="CustomShape 27"/>
          <p:cNvSpPr/>
          <p:nvPr/>
        </p:nvSpPr>
        <p:spPr>
          <a:xfrm>
            <a:off x="8752320" y="3610080"/>
            <a:ext cx="2703960" cy="52740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Contextual variable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32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27DAF57-948B-4B31-BE7B-1C900946A55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33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4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5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6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7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8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3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7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8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9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52" name="Picture 37" descr=""/>
          <p:cNvPicPr/>
          <p:nvPr/>
        </p:nvPicPr>
        <p:blipFill>
          <a:blip r:embed="rId1"/>
          <a:stretch/>
        </p:blipFill>
        <p:spPr>
          <a:xfrm>
            <a:off x="920880" y="1297080"/>
            <a:ext cx="4978440" cy="1898280"/>
          </a:xfrm>
          <a:prstGeom prst="rect">
            <a:avLst/>
          </a:prstGeom>
          <a:ln>
            <a:noFill/>
          </a:ln>
        </p:spPr>
      </p:pic>
      <p:sp>
        <p:nvSpPr>
          <p:cNvPr id="1853" name="CustomShape 22"/>
          <p:cNvSpPr/>
          <p:nvPr/>
        </p:nvSpPr>
        <p:spPr>
          <a:xfrm>
            <a:off x="4088160" y="1008000"/>
            <a:ext cx="6153480" cy="3239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he have never booked suggestions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books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http://mt.library.com/categories=cat1,cat2,cat3&amp;available=true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bookId      | bookTitle       | categoryId  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b11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cat1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latin typeface="Arial"/>
            </a:endParaRPr>
          </a:p>
        </p:txBody>
      </p:sp>
      <p:pic>
        <p:nvPicPr>
          <p:cNvPr id="1854" name="Picture 39" descr=""/>
          <p:cNvPicPr/>
          <p:nvPr/>
        </p:nvPicPr>
        <p:blipFill>
          <a:blip r:embed="rId2"/>
          <a:stretch/>
        </p:blipFill>
        <p:spPr>
          <a:xfrm>
            <a:off x="718920" y="4110480"/>
            <a:ext cx="9178920" cy="719280"/>
          </a:xfrm>
          <a:prstGeom prst="rect">
            <a:avLst/>
          </a:prstGeom>
          <a:ln>
            <a:noFill/>
          </a:ln>
        </p:spPr>
      </p:pic>
      <p:pic>
        <p:nvPicPr>
          <p:cNvPr id="1855" name="Picture 40" descr=""/>
          <p:cNvPicPr/>
          <p:nvPr/>
        </p:nvPicPr>
        <p:blipFill>
          <a:blip r:embed="rId3"/>
          <a:stretch/>
        </p:blipFill>
        <p:spPr>
          <a:xfrm>
            <a:off x="852840" y="4747680"/>
            <a:ext cx="3544560" cy="1315440"/>
          </a:xfrm>
          <a:prstGeom prst="rect">
            <a:avLst/>
          </a:prstGeom>
          <a:ln>
            <a:noFill/>
          </a:ln>
        </p:spPr>
      </p:pic>
      <p:sp>
        <p:nvSpPr>
          <p:cNvPr id="1856" name="CustomShape 23"/>
          <p:cNvSpPr/>
          <p:nvPr/>
        </p:nvSpPr>
        <p:spPr>
          <a:xfrm>
            <a:off x="9846720" y="42480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57" name="CustomShape 24"/>
          <p:cNvSpPr/>
          <p:nvPr/>
        </p:nvSpPr>
        <p:spPr>
          <a:xfrm>
            <a:off x="9883440" y="21852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8" name="CustomShape 25"/>
          <p:cNvSpPr/>
          <p:nvPr/>
        </p:nvSpPr>
        <p:spPr>
          <a:xfrm>
            <a:off x="10259640" y="25848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CustomShape 26"/>
          <p:cNvSpPr/>
          <p:nvPr/>
        </p:nvSpPr>
        <p:spPr>
          <a:xfrm>
            <a:off x="10389960" y="45360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CustomShape 27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CustomShape 28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CustomShape 29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CustomShape 30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CustomShape 31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CustomShape 32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CustomShape 33"/>
          <p:cNvSpPr/>
          <p:nvPr/>
        </p:nvSpPr>
        <p:spPr>
          <a:xfrm>
            <a:off x="8752320" y="3610080"/>
            <a:ext cx="2703960" cy="52740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Define mocks behavior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68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E783D3C-6A70-4B2C-B465-3FBA36506D0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69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5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88" name="Picture 33" descr=""/>
          <p:cNvPicPr/>
          <p:nvPr/>
        </p:nvPicPr>
        <p:blipFill>
          <a:blip r:embed="rId1"/>
          <a:stretch/>
        </p:blipFill>
        <p:spPr>
          <a:xfrm>
            <a:off x="990000" y="1440000"/>
            <a:ext cx="4132800" cy="1764360"/>
          </a:xfrm>
          <a:prstGeom prst="rect">
            <a:avLst/>
          </a:prstGeom>
          <a:ln>
            <a:noFill/>
          </a:ln>
        </p:spPr>
      </p:pic>
      <p:pic>
        <p:nvPicPr>
          <p:cNvPr id="1889" name="Picture 34" descr=""/>
          <p:cNvPicPr/>
          <p:nvPr/>
        </p:nvPicPr>
        <p:blipFill>
          <a:blip r:embed="rId2"/>
          <a:stretch/>
        </p:blipFill>
        <p:spPr>
          <a:xfrm>
            <a:off x="838080" y="3260880"/>
            <a:ext cx="10868040" cy="892800"/>
          </a:xfrm>
          <a:prstGeom prst="rect">
            <a:avLst/>
          </a:prstGeom>
          <a:ln>
            <a:noFill/>
          </a:ln>
        </p:spPr>
      </p:pic>
      <p:pic>
        <p:nvPicPr>
          <p:cNvPr id="1890" name="Picture 35" descr=""/>
          <p:cNvPicPr/>
          <p:nvPr/>
        </p:nvPicPr>
        <p:blipFill>
          <a:blip r:embed="rId3"/>
          <a:stretch/>
        </p:blipFill>
        <p:spPr>
          <a:xfrm>
            <a:off x="939600" y="4046040"/>
            <a:ext cx="4218120" cy="2073960"/>
          </a:xfrm>
          <a:prstGeom prst="rect">
            <a:avLst/>
          </a:prstGeom>
          <a:ln>
            <a:noFill/>
          </a:ln>
        </p:spPr>
      </p:pic>
      <p:sp>
        <p:nvSpPr>
          <p:cNvPr id="1891" name="CustomShape 22"/>
          <p:cNvSpPr/>
          <p:nvPr/>
        </p:nvSpPr>
        <p:spPr>
          <a:xfrm>
            <a:off x="9846720" y="42480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92" name="CustomShape 23"/>
          <p:cNvSpPr/>
          <p:nvPr/>
        </p:nvSpPr>
        <p:spPr>
          <a:xfrm>
            <a:off x="9883440" y="21852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3" name="CustomShape 24"/>
          <p:cNvSpPr/>
          <p:nvPr/>
        </p:nvSpPr>
        <p:spPr>
          <a:xfrm>
            <a:off x="10259640" y="25848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4" name="CustomShape 25"/>
          <p:cNvSpPr/>
          <p:nvPr/>
        </p:nvSpPr>
        <p:spPr>
          <a:xfrm>
            <a:off x="10389960" y="45360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CustomShape 26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CustomShape 27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7" name="CustomShape 28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CustomShape 29"/>
          <p:cNvSpPr/>
          <p:nvPr/>
        </p:nvSpPr>
        <p:spPr>
          <a:xfrm>
            <a:off x="7803000" y="2652840"/>
            <a:ext cx="2703960" cy="52740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 call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00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02ECDF9-90E1-45CB-9EEC-E6B47EC3A04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01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2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20" name="CustomShape 22"/>
          <p:cNvSpPr/>
          <p:nvPr/>
        </p:nvSpPr>
        <p:spPr>
          <a:xfrm>
            <a:off x="9850320" y="42984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21" name="CustomShape 23"/>
          <p:cNvSpPr/>
          <p:nvPr/>
        </p:nvSpPr>
        <p:spPr>
          <a:xfrm>
            <a:off x="9886680" y="22356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2" name="CustomShape 24"/>
          <p:cNvSpPr/>
          <p:nvPr/>
        </p:nvSpPr>
        <p:spPr>
          <a:xfrm>
            <a:off x="10263240" y="26352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CustomShape 25"/>
          <p:cNvSpPr/>
          <p:nvPr/>
        </p:nvSpPr>
        <p:spPr>
          <a:xfrm>
            <a:off x="10393200" y="45864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4" name="CustomShape 26"/>
          <p:cNvSpPr/>
          <p:nvPr/>
        </p:nvSpPr>
        <p:spPr>
          <a:xfrm>
            <a:off x="10136160" y="72864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5" name="CustomShape 27"/>
          <p:cNvSpPr/>
          <p:nvPr/>
        </p:nvSpPr>
        <p:spPr>
          <a:xfrm>
            <a:off x="10001160" y="77472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6" name="Picture 57" descr=""/>
          <p:cNvPicPr/>
          <p:nvPr/>
        </p:nvPicPr>
        <p:blipFill>
          <a:blip r:embed="rId1"/>
          <a:stretch/>
        </p:blipFill>
        <p:spPr>
          <a:xfrm>
            <a:off x="869040" y="3464280"/>
            <a:ext cx="9549360" cy="901800"/>
          </a:xfrm>
          <a:prstGeom prst="rect">
            <a:avLst/>
          </a:prstGeom>
          <a:ln>
            <a:noFill/>
          </a:ln>
        </p:spPr>
      </p:pic>
      <p:pic>
        <p:nvPicPr>
          <p:cNvPr id="1927" name="Picture 58" descr=""/>
          <p:cNvPicPr/>
          <p:nvPr/>
        </p:nvPicPr>
        <p:blipFill>
          <a:blip r:embed="rId2"/>
          <a:stretch/>
        </p:blipFill>
        <p:spPr>
          <a:xfrm>
            <a:off x="989640" y="1820160"/>
            <a:ext cx="5047560" cy="1643040"/>
          </a:xfrm>
          <a:prstGeom prst="rect">
            <a:avLst/>
          </a:prstGeom>
          <a:ln>
            <a:noFill/>
          </a:ln>
        </p:spPr>
      </p:pic>
      <p:pic>
        <p:nvPicPr>
          <p:cNvPr id="1928" name="Picture 59" descr=""/>
          <p:cNvPicPr/>
          <p:nvPr/>
        </p:nvPicPr>
        <p:blipFill>
          <a:blip r:embed="rId3"/>
          <a:stretch/>
        </p:blipFill>
        <p:spPr>
          <a:xfrm>
            <a:off x="989640" y="4316040"/>
            <a:ext cx="3096360" cy="1818000"/>
          </a:xfrm>
          <a:prstGeom prst="rect">
            <a:avLst/>
          </a:prstGeom>
          <a:ln>
            <a:noFill/>
          </a:ln>
        </p:spPr>
      </p:pic>
      <p:sp>
        <p:nvSpPr>
          <p:cNvPr id="1929" name="CustomShape 28"/>
          <p:cNvSpPr/>
          <p:nvPr/>
        </p:nvSpPr>
        <p:spPr>
          <a:xfrm>
            <a:off x="989640" y="994320"/>
            <a:ext cx="5609160" cy="99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@Then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(“^the http code is </a:t>
            </a:r>
            <a:r>
              <a:rPr b="0" lang="en-GB" sz="1100" spc="-1" strike="noStrike" u="sng">
                <a:solidFill>
                  <a:srgbClr val="4472c4"/>
                </a:solidFill>
                <a:uFillTx/>
                <a:latin typeface="NSimSun"/>
                <a:ea typeface="NSimSun"/>
              </a:rPr>
              <a:t>\</a:t>
            </a:r>
            <a:r>
              <a:rPr b="0" lang="en-GB" sz="1100" spc="-1" strike="noStrike" u="sng">
                <a:solidFill>
                  <a:srgbClr val="0000ff"/>
                </a:solidFill>
                <a:uFillTx/>
                <a:latin typeface="NSimSun"/>
                <a:ea typeface="NSimSun"/>
                <a:hlinkClick r:id="rId4"/>
              </a:rPr>
              <a:t>”([^\”]*)\”$”)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the_http_code_is(Integer httpCode)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assertThat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wsSuggestionsResponse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.getStatus(), is(httpCode));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930" name="CustomShape 29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1" name="CustomShape 30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2" name="CustomShape 31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3" name="CustomShape 32"/>
          <p:cNvSpPr/>
          <p:nvPr/>
        </p:nvSpPr>
        <p:spPr>
          <a:xfrm>
            <a:off x="7056720" y="2535840"/>
            <a:ext cx="2703960" cy="52740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 does not exist…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34" name="CustomShape 33"/>
          <p:cNvSpPr/>
          <p:nvPr/>
        </p:nvSpPr>
        <p:spPr>
          <a:xfrm>
            <a:off x="7056720" y="4568760"/>
            <a:ext cx="2703960" cy="52740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Check results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36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83AA497-9556-4499-BB52-784736B3187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37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9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0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1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56" name="CustomShape 22"/>
          <p:cNvSpPr/>
          <p:nvPr/>
        </p:nvSpPr>
        <p:spPr>
          <a:xfrm>
            <a:off x="9850320" y="42984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57" name="CustomShape 23"/>
          <p:cNvSpPr/>
          <p:nvPr/>
        </p:nvSpPr>
        <p:spPr>
          <a:xfrm>
            <a:off x="9886680" y="22356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CustomShape 24"/>
          <p:cNvSpPr/>
          <p:nvPr/>
        </p:nvSpPr>
        <p:spPr>
          <a:xfrm>
            <a:off x="10263240" y="26352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CustomShape 25"/>
          <p:cNvSpPr/>
          <p:nvPr/>
        </p:nvSpPr>
        <p:spPr>
          <a:xfrm>
            <a:off x="10393200" y="45864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CustomShape 26"/>
          <p:cNvSpPr/>
          <p:nvPr/>
        </p:nvSpPr>
        <p:spPr>
          <a:xfrm>
            <a:off x="10136160" y="72864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1" name="CustomShape 27"/>
          <p:cNvSpPr/>
          <p:nvPr/>
        </p:nvSpPr>
        <p:spPr>
          <a:xfrm>
            <a:off x="10001160" y="77472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2" name="Picture 34" descr=""/>
          <p:cNvPicPr/>
          <p:nvPr/>
        </p:nvPicPr>
        <p:blipFill>
          <a:blip r:embed="rId1"/>
          <a:stretch/>
        </p:blipFill>
        <p:spPr>
          <a:xfrm>
            <a:off x="797760" y="1233000"/>
            <a:ext cx="8470800" cy="1049400"/>
          </a:xfrm>
          <a:prstGeom prst="rect">
            <a:avLst/>
          </a:prstGeom>
          <a:ln>
            <a:noFill/>
          </a:ln>
        </p:spPr>
      </p:pic>
      <p:pic>
        <p:nvPicPr>
          <p:cNvPr id="1963" name="Picture 35" descr=""/>
          <p:cNvPicPr/>
          <p:nvPr/>
        </p:nvPicPr>
        <p:blipFill>
          <a:blip r:embed="rId2"/>
          <a:srcRect l="0" t="0" r="0" b="9158"/>
          <a:stretch/>
        </p:blipFill>
        <p:spPr>
          <a:xfrm>
            <a:off x="1463040" y="2187360"/>
            <a:ext cx="1804680" cy="803160"/>
          </a:xfrm>
          <a:prstGeom prst="rect">
            <a:avLst/>
          </a:prstGeom>
          <a:ln>
            <a:noFill/>
          </a:ln>
        </p:spPr>
      </p:pic>
      <p:pic>
        <p:nvPicPr>
          <p:cNvPr id="1964" name="Picture 36" descr=""/>
          <p:cNvPicPr/>
          <p:nvPr/>
        </p:nvPicPr>
        <p:blipFill>
          <a:blip r:embed="rId3"/>
          <a:stretch/>
        </p:blipFill>
        <p:spPr>
          <a:xfrm>
            <a:off x="915120" y="3768120"/>
            <a:ext cx="7796520" cy="2285280"/>
          </a:xfrm>
          <a:prstGeom prst="rect">
            <a:avLst/>
          </a:prstGeom>
          <a:ln>
            <a:noFill/>
          </a:ln>
        </p:spPr>
      </p:pic>
      <p:sp>
        <p:nvSpPr>
          <p:cNvPr id="1965" name="CustomShape 28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6" name="CustomShape 29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7" name="CustomShape 30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8" name="CustomShape 31"/>
          <p:cNvSpPr/>
          <p:nvPr/>
        </p:nvSpPr>
        <p:spPr>
          <a:xfrm>
            <a:off x="1770480" y="3151080"/>
            <a:ext cx="2703960" cy="52740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Let’s write the real code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70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D334447-E9DB-48B3-B555-74C521CF8877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71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990" name="Picture 35" descr=""/>
          <p:cNvPicPr/>
          <p:nvPr/>
        </p:nvPicPr>
        <p:blipFill>
          <a:blip r:embed="rId1"/>
          <a:srcRect l="0" t="0" r="0" b="9158"/>
          <a:stretch/>
        </p:blipFill>
        <p:spPr>
          <a:xfrm>
            <a:off x="1463040" y="2187360"/>
            <a:ext cx="1804680" cy="803160"/>
          </a:xfrm>
          <a:prstGeom prst="rect">
            <a:avLst/>
          </a:prstGeom>
          <a:ln>
            <a:noFill/>
          </a:ln>
        </p:spPr>
      </p:pic>
      <p:sp>
        <p:nvSpPr>
          <p:cNvPr id="1991" name="CustomShape 22"/>
          <p:cNvSpPr/>
          <p:nvPr/>
        </p:nvSpPr>
        <p:spPr>
          <a:xfrm>
            <a:off x="9852840" y="43200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92" name="CustomShape 23"/>
          <p:cNvSpPr/>
          <p:nvPr/>
        </p:nvSpPr>
        <p:spPr>
          <a:xfrm>
            <a:off x="9889200" y="22572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CustomShape 24"/>
          <p:cNvSpPr/>
          <p:nvPr/>
        </p:nvSpPr>
        <p:spPr>
          <a:xfrm>
            <a:off x="10265760" y="26532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CustomShape 25"/>
          <p:cNvSpPr/>
          <p:nvPr/>
        </p:nvSpPr>
        <p:spPr>
          <a:xfrm>
            <a:off x="10395720" y="46080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CustomShape 26"/>
          <p:cNvSpPr/>
          <p:nvPr/>
        </p:nvSpPr>
        <p:spPr>
          <a:xfrm>
            <a:off x="10138680" y="73044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CustomShape 27"/>
          <p:cNvSpPr/>
          <p:nvPr/>
        </p:nvSpPr>
        <p:spPr>
          <a:xfrm>
            <a:off x="10003680" y="77652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CustomShape 28"/>
          <p:cNvSpPr/>
          <p:nvPr/>
        </p:nvSpPr>
        <p:spPr>
          <a:xfrm>
            <a:off x="9887760" y="265320"/>
            <a:ext cx="192600" cy="46872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CustomShape 29"/>
          <p:cNvSpPr/>
          <p:nvPr/>
        </p:nvSpPr>
        <p:spPr>
          <a:xfrm>
            <a:off x="9975240" y="227520"/>
            <a:ext cx="230760" cy="21816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99" name="Picture 73" descr=""/>
          <p:cNvPicPr/>
          <p:nvPr/>
        </p:nvPicPr>
        <p:blipFill>
          <a:blip r:embed="rId2"/>
          <a:stretch/>
        </p:blipFill>
        <p:spPr>
          <a:xfrm>
            <a:off x="978840" y="4122720"/>
            <a:ext cx="6347880" cy="1658880"/>
          </a:xfrm>
          <a:prstGeom prst="rect">
            <a:avLst/>
          </a:prstGeom>
          <a:ln>
            <a:noFill/>
          </a:ln>
        </p:spPr>
      </p:pic>
      <p:pic>
        <p:nvPicPr>
          <p:cNvPr id="2000" name="Picture 74" descr=""/>
          <p:cNvPicPr/>
          <p:nvPr/>
        </p:nvPicPr>
        <p:blipFill>
          <a:blip r:embed="rId3"/>
          <a:stretch/>
        </p:blipFill>
        <p:spPr>
          <a:xfrm>
            <a:off x="978840" y="1389960"/>
            <a:ext cx="6859080" cy="2035440"/>
          </a:xfrm>
          <a:prstGeom prst="rect">
            <a:avLst/>
          </a:prstGeom>
          <a:ln>
            <a:noFill/>
          </a:ln>
        </p:spPr>
      </p:pic>
      <p:sp>
        <p:nvSpPr>
          <p:cNvPr id="2001" name="CustomShape 30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CustomShape 31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CustomShape 32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CustomShape 33"/>
          <p:cNvSpPr/>
          <p:nvPr/>
        </p:nvSpPr>
        <p:spPr>
          <a:xfrm>
            <a:off x="7839000" y="2408400"/>
            <a:ext cx="3375000" cy="527400"/>
          </a:xfrm>
          <a:prstGeom prst="wedgeRectCallout">
            <a:avLst>
              <a:gd name="adj1" fmla="val -33509"/>
              <a:gd name="adj2" fmla="val 10890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First implemented scenario!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05" name="CustomShape 34"/>
          <p:cNvSpPr/>
          <p:nvPr/>
        </p:nvSpPr>
        <p:spPr>
          <a:xfrm>
            <a:off x="7885080" y="4275000"/>
            <a:ext cx="3375000" cy="67680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The code is activated in the production conditions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07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95E12E7-11E7-410D-99F4-06BA537B167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08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2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0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2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5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27" name="CustomShape 22"/>
          <p:cNvSpPr/>
          <p:nvPr/>
        </p:nvSpPr>
        <p:spPr>
          <a:xfrm>
            <a:off x="9852840" y="43200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28" name="CustomShape 23"/>
          <p:cNvSpPr/>
          <p:nvPr/>
        </p:nvSpPr>
        <p:spPr>
          <a:xfrm>
            <a:off x="9889200" y="22572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CustomShape 24"/>
          <p:cNvSpPr/>
          <p:nvPr/>
        </p:nvSpPr>
        <p:spPr>
          <a:xfrm>
            <a:off x="10265760" y="26532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0" name="CustomShape 25"/>
          <p:cNvSpPr/>
          <p:nvPr/>
        </p:nvSpPr>
        <p:spPr>
          <a:xfrm>
            <a:off x="10395720" y="46080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CustomShape 26"/>
          <p:cNvSpPr/>
          <p:nvPr/>
        </p:nvSpPr>
        <p:spPr>
          <a:xfrm>
            <a:off x="10138680" y="73044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CustomShape 27"/>
          <p:cNvSpPr/>
          <p:nvPr/>
        </p:nvSpPr>
        <p:spPr>
          <a:xfrm>
            <a:off x="10003680" y="77652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CustomShape 28"/>
          <p:cNvSpPr/>
          <p:nvPr/>
        </p:nvSpPr>
        <p:spPr>
          <a:xfrm>
            <a:off x="9887760" y="265320"/>
            <a:ext cx="192600" cy="46872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CustomShape 29"/>
          <p:cNvSpPr/>
          <p:nvPr/>
        </p:nvSpPr>
        <p:spPr>
          <a:xfrm>
            <a:off x="9975240" y="227520"/>
            <a:ext cx="230760" cy="21816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CustomShape 30"/>
          <p:cNvSpPr/>
          <p:nvPr/>
        </p:nvSpPr>
        <p:spPr>
          <a:xfrm>
            <a:off x="9161280" y="22932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36" name="CustomShape 31"/>
          <p:cNvSpPr/>
          <p:nvPr/>
        </p:nvSpPr>
        <p:spPr>
          <a:xfrm>
            <a:off x="9197640" y="2304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CustomShape 32"/>
          <p:cNvSpPr/>
          <p:nvPr/>
        </p:nvSpPr>
        <p:spPr>
          <a:xfrm>
            <a:off x="9574200" y="6264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CustomShape 33"/>
          <p:cNvSpPr/>
          <p:nvPr/>
        </p:nvSpPr>
        <p:spPr>
          <a:xfrm>
            <a:off x="9704160" y="25812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CustomShape 34"/>
          <p:cNvSpPr/>
          <p:nvPr/>
        </p:nvSpPr>
        <p:spPr>
          <a:xfrm>
            <a:off x="9447120" y="52776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35"/>
          <p:cNvSpPr/>
          <p:nvPr/>
        </p:nvSpPr>
        <p:spPr>
          <a:xfrm>
            <a:off x="9312120" y="57384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1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6880" cy="2334240"/>
          </a:xfrm>
          <a:prstGeom prst="rect">
            <a:avLst/>
          </a:prstGeom>
          <a:ln>
            <a:noFill/>
          </a:ln>
        </p:spPr>
      </p:pic>
      <p:pic>
        <p:nvPicPr>
          <p:cNvPr id="2042" name="Picture 45" descr=""/>
          <p:cNvPicPr/>
          <p:nvPr/>
        </p:nvPicPr>
        <p:blipFill>
          <a:blip r:embed="rId2"/>
          <a:stretch/>
        </p:blipFill>
        <p:spPr>
          <a:xfrm>
            <a:off x="4484520" y="1618200"/>
            <a:ext cx="5244480" cy="1245960"/>
          </a:xfrm>
          <a:prstGeom prst="rect">
            <a:avLst/>
          </a:prstGeom>
          <a:ln>
            <a:noFill/>
          </a:ln>
        </p:spPr>
      </p:pic>
      <p:pic>
        <p:nvPicPr>
          <p:cNvPr id="2043" name="Picture 46" descr=""/>
          <p:cNvPicPr/>
          <p:nvPr/>
        </p:nvPicPr>
        <p:blipFill>
          <a:blip r:embed="rId3"/>
          <a:stretch/>
        </p:blipFill>
        <p:spPr>
          <a:xfrm>
            <a:off x="5013000" y="2926440"/>
            <a:ext cx="3604320" cy="860040"/>
          </a:xfrm>
          <a:prstGeom prst="rect">
            <a:avLst/>
          </a:prstGeom>
          <a:ln>
            <a:noFill/>
          </a:ln>
        </p:spPr>
      </p:pic>
      <p:pic>
        <p:nvPicPr>
          <p:cNvPr id="2044" name="Picture 47" descr=""/>
          <p:cNvPicPr/>
          <p:nvPr/>
        </p:nvPicPr>
        <p:blipFill>
          <a:blip r:embed="rId4"/>
          <a:stretch/>
        </p:blipFill>
        <p:spPr>
          <a:xfrm>
            <a:off x="768240" y="3787560"/>
            <a:ext cx="6528600" cy="2287440"/>
          </a:xfrm>
          <a:prstGeom prst="rect">
            <a:avLst/>
          </a:prstGeom>
          <a:ln>
            <a:noFill/>
          </a:ln>
        </p:spPr>
      </p:pic>
      <p:sp>
        <p:nvSpPr>
          <p:cNvPr id="2045" name="CustomShape 36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6" name="CustomShape 37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7" name="CustomShape 38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8" name="CustomShape 39"/>
          <p:cNvSpPr/>
          <p:nvPr/>
        </p:nvSpPr>
        <p:spPr>
          <a:xfrm>
            <a:off x="7885080" y="4275000"/>
            <a:ext cx="3375000" cy="67680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Reusing executable steps with a lower level of abstraction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50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D3A56B2-1E1D-44C9-84E4-DAA95944AFB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51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3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4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5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7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8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9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70" name="CustomShape 22"/>
          <p:cNvSpPr/>
          <p:nvPr/>
        </p:nvSpPr>
        <p:spPr>
          <a:xfrm>
            <a:off x="9852840" y="43200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71" name="CustomShape 23"/>
          <p:cNvSpPr/>
          <p:nvPr/>
        </p:nvSpPr>
        <p:spPr>
          <a:xfrm>
            <a:off x="9889200" y="22572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CustomShape 24"/>
          <p:cNvSpPr/>
          <p:nvPr/>
        </p:nvSpPr>
        <p:spPr>
          <a:xfrm>
            <a:off x="10265760" y="26532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CustomShape 25"/>
          <p:cNvSpPr/>
          <p:nvPr/>
        </p:nvSpPr>
        <p:spPr>
          <a:xfrm>
            <a:off x="10395720" y="46080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CustomShape 26"/>
          <p:cNvSpPr/>
          <p:nvPr/>
        </p:nvSpPr>
        <p:spPr>
          <a:xfrm>
            <a:off x="10138680" y="73044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5" name="CustomShape 27"/>
          <p:cNvSpPr/>
          <p:nvPr/>
        </p:nvSpPr>
        <p:spPr>
          <a:xfrm>
            <a:off x="10003680" y="77652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6" name="CustomShape 28"/>
          <p:cNvSpPr/>
          <p:nvPr/>
        </p:nvSpPr>
        <p:spPr>
          <a:xfrm>
            <a:off x="9887760" y="265320"/>
            <a:ext cx="192600" cy="46872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CustomShape 29"/>
          <p:cNvSpPr/>
          <p:nvPr/>
        </p:nvSpPr>
        <p:spPr>
          <a:xfrm>
            <a:off x="9975240" y="227520"/>
            <a:ext cx="230760" cy="21816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CustomShape 30"/>
          <p:cNvSpPr/>
          <p:nvPr/>
        </p:nvSpPr>
        <p:spPr>
          <a:xfrm>
            <a:off x="9161280" y="22932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79" name="CustomShape 31"/>
          <p:cNvSpPr/>
          <p:nvPr/>
        </p:nvSpPr>
        <p:spPr>
          <a:xfrm>
            <a:off x="9197640" y="2304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CustomShape 32"/>
          <p:cNvSpPr/>
          <p:nvPr/>
        </p:nvSpPr>
        <p:spPr>
          <a:xfrm>
            <a:off x="9574200" y="6264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CustomShape 33"/>
          <p:cNvSpPr/>
          <p:nvPr/>
        </p:nvSpPr>
        <p:spPr>
          <a:xfrm>
            <a:off x="9704160" y="25812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CustomShape 34"/>
          <p:cNvSpPr/>
          <p:nvPr/>
        </p:nvSpPr>
        <p:spPr>
          <a:xfrm>
            <a:off x="9447120" y="52776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CustomShape 35"/>
          <p:cNvSpPr/>
          <p:nvPr/>
        </p:nvSpPr>
        <p:spPr>
          <a:xfrm>
            <a:off x="9312120" y="57384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4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6880" cy="2334240"/>
          </a:xfrm>
          <a:prstGeom prst="rect">
            <a:avLst/>
          </a:prstGeom>
          <a:ln>
            <a:noFill/>
          </a:ln>
        </p:spPr>
      </p:pic>
      <p:pic>
        <p:nvPicPr>
          <p:cNvPr id="2085" name="Picture 48" descr=""/>
          <p:cNvPicPr/>
          <p:nvPr/>
        </p:nvPicPr>
        <p:blipFill>
          <a:blip r:embed="rId2"/>
          <a:stretch/>
        </p:blipFill>
        <p:spPr>
          <a:xfrm>
            <a:off x="776880" y="3591000"/>
            <a:ext cx="6925680" cy="2503080"/>
          </a:xfrm>
          <a:prstGeom prst="rect">
            <a:avLst/>
          </a:prstGeom>
          <a:ln>
            <a:noFill/>
          </a:ln>
        </p:spPr>
      </p:pic>
      <p:pic>
        <p:nvPicPr>
          <p:cNvPr id="2086" name="Picture 49" descr=""/>
          <p:cNvPicPr/>
          <p:nvPr/>
        </p:nvPicPr>
        <p:blipFill>
          <a:blip r:embed="rId3"/>
          <a:stretch/>
        </p:blipFill>
        <p:spPr>
          <a:xfrm>
            <a:off x="4736880" y="1505520"/>
            <a:ext cx="4691520" cy="2264760"/>
          </a:xfrm>
          <a:prstGeom prst="rect">
            <a:avLst/>
          </a:prstGeom>
          <a:ln>
            <a:noFill/>
          </a:ln>
        </p:spPr>
      </p:pic>
      <p:sp>
        <p:nvSpPr>
          <p:cNvPr id="2087" name="CustomShape 36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CustomShape 37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CustomShape 38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CustomShape 39"/>
          <p:cNvSpPr/>
          <p:nvPr/>
        </p:nvSpPr>
        <p:spPr>
          <a:xfrm>
            <a:off x="7885080" y="4275000"/>
            <a:ext cx="2252520" cy="67680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Reusing steps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92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FF57CB0-83F1-4992-A1F9-FFDBDE54F31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93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12" name="CustomShape 22"/>
          <p:cNvSpPr/>
          <p:nvPr/>
        </p:nvSpPr>
        <p:spPr>
          <a:xfrm>
            <a:off x="9852840" y="43200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13" name="CustomShape 23"/>
          <p:cNvSpPr/>
          <p:nvPr/>
        </p:nvSpPr>
        <p:spPr>
          <a:xfrm>
            <a:off x="9889200" y="22572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CustomShape 24"/>
          <p:cNvSpPr/>
          <p:nvPr/>
        </p:nvSpPr>
        <p:spPr>
          <a:xfrm>
            <a:off x="10265760" y="26532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CustomShape 25"/>
          <p:cNvSpPr/>
          <p:nvPr/>
        </p:nvSpPr>
        <p:spPr>
          <a:xfrm>
            <a:off x="10395720" y="46080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6" name="CustomShape 26"/>
          <p:cNvSpPr/>
          <p:nvPr/>
        </p:nvSpPr>
        <p:spPr>
          <a:xfrm>
            <a:off x="10138680" y="73044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7" name="CustomShape 27"/>
          <p:cNvSpPr/>
          <p:nvPr/>
        </p:nvSpPr>
        <p:spPr>
          <a:xfrm>
            <a:off x="10003680" y="77652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8" name="CustomShape 28"/>
          <p:cNvSpPr/>
          <p:nvPr/>
        </p:nvSpPr>
        <p:spPr>
          <a:xfrm>
            <a:off x="9887760" y="265320"/>
            <a:ext cx="192600" cy="46872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CustomShape 29"/>
          <p:cNvSpPr/>
          <p:nvPr/>
        </p:nvSpPr>
        <p:spPr>
          <a:xfrm>
            <a:off x="9975240" y="227520"/>
            <a:ext cx="230760" cy="21816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0" name="CustomShape 30"/>
          <p:cNvSpPr/>
          <p:nvPr/>
        </p:nvSpPr>
        <p:spPr>
          <a:xfrm>
            <a:off x="9161280" y="22932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21" name="CustomShape 31"/>
          <p:cNvSpPr/>
          <p:nvPr/>
        </p:nvSpPr>
        <p:spPr>
          <a:xfrm>
            <a:off x="9197640" y="2304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2" name="CustomShape 32"/>
          <p:cNvSpPr/>
          <p:nvPr/>
        </p:nvSpPr>
        <p:spPr>
          <a:xfrm>
            <a:off x="9574200" y="6264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3" name="CustomShape 33"/>
          <p:cNvSpPr/>
          <p:nvPr/>
        </p:nvSpPr>
        <p:spPr>
          <a:xfrm>
            <a:off x="9704160" y="25812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4" name="CustomShape 34"/>
          <p:cNvSpPr/>
          <p:nvPr/>
        </p:nvSpPr>
        <p:spPr>
          <a:xfrm>
            <a:off x="9447120" y="52776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5" name="CustomShape 35"/>
          <p:cNvSpPr/>
          <p:nvPr/>
        </p:nvSpPr>
        <p:spPr>
          <a:xfrm>
            <a:off x="9312120" y="57384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6" name="Picture 45" descr=""/>
          <p:cNvPicPr/>
          <p:nvPr/>
        </p:nvPicPr>
        <p:blipFill>
          <a:blip r:embed="rId1"/>
          <a:stretch/>
        </p:blipFill>
        <p:spPr>
          <a:xfrm>
            <a:off x="838080" y="1221120"/>
            <a:ext cx="3999600" cy="1053000"/>
          </a:xfrm>
          <a:prstGeom prst="rect">
            <a:avLst/>
          </a:prstGeom>
          <a:ln>
            <a:noFill/>
          </a:ln>
        </p:spPr>
      </p:pic>
      <p:pic>
        <p:nvPicPr>
          <p:cNvPr id="2127" name="Picture 46" descr=""/>
          <p:cNvPicPr/>
          <p:nvPr/>
        </p:nvPicPr>
        <p:blipFill>
          <a:blip r:embed="rId2"/>
          <a:stretch/>
        </p:blipFill>
        <p:spPr>
          <a:xfrm>
            <a:off x="5240520" y="1472040"/>
            <a:ext cx="5102280" cy="1238400"/>
          </a:xfrm>
          <a:prstGeom prst="rect">
            <a:avLst/>
          </a:prstGeom>
          <a:ln>
            <a:noFill/>
          </a:ln>
        </p:spPr>
      </p:pic>
      <p:pic>
        <p:nvPicPr>
          <p:cNvPr id="2128" name="Picture 47" descr=""/>
          <p:cNvPicPr/>
          <p:nvPr/>
        </p:nvPicPr>
        <p:blipFill>
          <a:blip r:embed="rId3"/>
          <a:stretch/>
        </p:blipFill>
        <p:spPr>
          <a:xfrm>
            <a:off x="838080" y="2797920"/>
            <a:ext cx="7074360" cy="1906200"/>
          </a:xfrm>
          <a:prstGeom prst="rect">
            <a:avLst/>
          </a:prstGeom>
          <a:ln>
            <a:noFill/>
          </a:ln>
        </p:spPr>
      </p:pic>
      <p:pic>
        <p:nvPicPr>
          <p:cNvPr id="2129" name="Picture 50" descr=""/>
          <p:cNvPicPr/>
          <p:nvPr/>
        </p:nvPicPr>
        <p:blipFill>
          <a:blip r:embed="rId4"/>
          <a:stretch/>
        </p:blipFill>
        <p:spPr>
          <a:xfrm>
            <a:off x="5333760" y="4690080"/>
            <a:ext cx="4925160" cy="1294560"/>
          </a:xfrm>
          <a:prstGeom prst="rect">
            <a:avLst/>
          </a:prstGeom>
          <a:ln>
            <a:noFill/>
          </a:ln>
        </p:spPr>
      </p:pic>
      <p:sp>
        <p:nvSpPr>
          <p:cNvPr id="2130" name="CustomShape 36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1" name="CustomShape 37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2" name="CustomShape 38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3" name="CustomShape 39"/>
          <p:cNvSpPr/>
          <p:nvPr/>
        </p:nvSpPr>
        <p:spPr>
          <a:xfrm>
            <a:off x="8134560" y="3245760"/>
            <a:ext cx="3375000" cy="67680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Generate data to make a scenario easier to read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35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A278156-8441-422A-8B14-9F36E389A84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136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7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8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9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0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1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6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7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8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1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2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3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4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55" name="CustomShape 22"/>
          <p:cNvSpPr/>
          <p:nvPr/>
        </p:nvSpPr>
        <p:spPr>
          <a:xfrm>
            <a:off x="9852840" y="43200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56" name="CustomShape 23"/>
          <p:cNvSpPr/>
          <p:nvPr/>
        </p:nvSpPr>
        <p:spPr>
          <a:xfrm>
            <a:off x="9889200" y="22572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7" name="CustomShape 24"/>
          <p:cNvSpPr/>
          <p:nvPr/>
        </p:nvSpPr>
        <p:spPr>
          <a:xfrm>
            <a:off x="10265760" y="26532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8" name="CustomShape 25"/>
          <p:cNvSpPr/>
          <p:nvPr/>
        </p:nvSpPr>
        <p:spPr>
          <a:xfrm>
            <a:off x="10395720" y="46080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9" name="CustomShape 26"/>
          <p:cNvSpPr/>
          <p:nvPr/>
        </p:nvSpPr>
        <p:spPr>
          <a:xfrm>
            <a:off x="10138680" y="73044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0" name="CustomShape 27"/>
          <p:cNvSpPr/>
          <p:nvPr/>
        </p:nvSpPr>
        <p:spPr>
          <a:xfrm>
            <a:off x="10003680" y="77652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1" name="CustomShape 28"/>
          <p:cNvSpPr/>
          <p:nvPr/>
        </p:nvSpPr>
        <p:spPr>
          <a:xfrm>
            <a:off x="9887760" y="265320"/>
            <a:ext cx="192600" cy="46872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2" name="CustomShape 29"/>
          <p:cNvSpPr/>
          <p:nvPr/>
        </p:nvSpPr>
        <p:spPr>
          <a:xfrm>
            <a:off x="9975240" y="227520"/>
            <a:ext cx="230760" cy="21816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3" name="CustomShape 30"/>
          <p:cNvSpPr/>
          <p:nvPr/>
        </p:nvSpPr>
        <p:spPr>
          <a:xfrm>
            <a:off x="9153000" y="22248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64" name="CustomShape 31"/>
          <p:cNvSpPr/>
          <p:nvPr/>
        </p:nvSpPr>
        <p:spPr>
          <a:xfrm>
            <a:off x="9189720" y="1656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5" name="CustomShape 32"/>
          <p:cNvSpPr/>
          <p:nvPr/>
        </p:nvSpPr>
        <p:spPr>
          <a:xfrm>
            <a:off x="9565920" y="5616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6" name="CustomShape 33"/>
          <p:cNvSpPr/>
          <p:nvPr/>
        </p:nvSpPr>
        <p:spPr>
          <a:xfrm>
            <a:off x="9695880" y="25128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7" name="CustomShape 34"/>
          <p:cNvSpPr/>
          <p:nvPr/>
        </p:nvSpPr>
        <p:spPr>
          <a:xfrm>
            <a:off x="9438840" y="52128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8" name="CustomShape 35"/>
          <p:cNvSpPr/>
          <p:nvPr/>
        </p:nvSpPr>
        <p:spPr>
          <a:xfrm>
            <a:off x="9303840" y="56736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9" name="CustomShape 36"/>
          <p:cNvSpPr/>
          <p:nvPr/>
        </p:nvSpPr>
        <p:spPr>
          <a:xfrm>
            <a:off x="9187920" y="56160"/>
            <a:ext cx="192600" cy="46872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0" name="CustomShape 37"/>
          <p:cNvSpPr/>
          <p:nvPr/>
        </p:nvSpPr>
        <p:spPr>
          <a:xfrm>
            <a:off x="9275400" y="18000"/>
            <a:ext cx="230760" cy="21816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1" name="Picture 103" descr=""/>
          <p:cNvPicPr/>
          <p:nvPr/>
        </p:nvPicPr>
        <p:blipFill>
          <a:blip r:embed="rId1"/>
          <a:stretch/>
        </p:blipFill>
        <p:spPr>
          <a:xfrm>
            <a:off x="869040" y="1489320"/>
            <a:ext cx="5931000" cy="912600"/>
          </a:xfrm>
          <a:prstGeom prst="rect">
            <a:avLst/>
          </a:prstGeom>
          <a:ln>
            <a:noFill/>
          </a:ln>
        </p:spPr>
      </p:pic>
      <p:pic>
        <p:nvPicPr>
          <p:cNvPr id="2172" name="Picture 104" descr=""/>
          <p:cNvPicPr/>
          <p:nvPr/>
        </p:nvPicPr>
        <p:blipFill>
          <a:blip r:embed="rId2"/>
          <a:stretch/>
        </p:blipFill>
        <p:spPr>
          <a:xfrm>
            <a:off x="838080" y="2976120"/>
            <a:ext cx="10852560" cy="2832480"/>
          </a:xfrm>
          <a:prstGeom prst="rect">
            <a:avLst/>
          </a:prstGeom>
          <a:ln>
            <a:noFill/>
          </a:ln>
        </p:spPr>
      </p:pic>
      <p:sp>
        <p:nvSpPr>
          <p:cNvPr id="2173" name="CustomShape 38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4" name="CustomShape 39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5" name="CustomShape 40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6" name="CustomShape 41"/>
          <p:cNvSpPr/>
          <p:nvPr/>
        </p:nvSpPr>
        <p:spPr>
          <a:xfrm>
            <a:off x="7587360" y="2099880"/>
            <a:ext cx="3375000" cy="67680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 a high level scenario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9000" y="1164960"/>
            <a:ext cx="6038280" cy="501372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CA38A3C-C98C-4D09-9C61-DB99E06D964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6768000" y="3238560"/>
            <a:ext cx="463896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documentation after many iterations and readjustments of the need</a:t>
            </a: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78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1BC96BC-E200-4C82-8647-CAAC45F1C64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179" name="CustomShape 3"/>
          <p:cNvSpPr/>
          <p:nvPr/>
        </p:nvSpPr>
        <p:spPr>
          <a:xfrm>
            <a:off x="10797120" y="356400"/>
            <a:ext cx="909000" cy="910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0" name="CustomShape 4"/>
          <p:cNvSpPr/>
          <p:nvPr/>
        </p:nvSpPr>
        <p:spPr>
          <a:xfrm>
            <a:off x="11064600" y="383400"/>
            <a:ext cx="391680" cy="430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1" name="CustomShape 5"/>
          <p:cNvSpPr/>
          <p:nvPr/>
        </p:nvSpPr>
        <p:spPr>
          <a:xfrm>
            <a:off x="10991880" y="958680"/>
            <a:ext cx="519120" cy="307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2" name="CustomShape 6"/>
          <p:cNvSpPr/>
          <p:nvPr/>
        </p:nvSpPr>
        <p:spPr>
          <a:xfrm>
            <a:off x="10991880" y="958680"/>
            <a:ext cx="258840" cy="307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3" name="CustomShape 7"/>
          <p:cNvSpPr/>
          <p:nvPr/>
        </p:nvSpPr>
        <p:spPr>
          <a:xfrm>
            <a:off x="11187360" y="787680"/>
            <a:ext cx="127440" cy="432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4" name="CustomShape 8"/>
          <p:cNvSpPr/>
          <p:nvPr/>
        </p:nvSpPr>
        <p:spPr>
          <a:xfrm>
            <a:off x="11214720" y="1085400"/>
            <a:ext cx="68400" cy="1350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5" name="CustomShape 9"/>
          <p:cNvSpPr/>
          <p:nvPr/>
        </p:nvSpPr>
        <p:spPr>
          <a:xfrm>
            <a:off x="11187360" y="881640"/>
            <a:ext cx="127440" cy="860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6" name="CustomShape 10"/>
          <p:cNvSpPr/>
          <p:nvPr/>
        </p:nvSpPr>
        <p:spPr>
          <a:xfrm>
            <a:off x="10979280" y="551160"/>
            <a:ext cx="543240" cy="358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7" name="CustomShape 11"/>
          <p:cNvSpPr/>
          <p:nvPr/>
        </p:nvSpPr>
        <p:spPr>
          <a:xfrm>
            <a:off x="11251800" y="551160"/>
            <a:ext cx="270720" cy="358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8" name="CustomShape 12"/>
          <p:cNvSpPr/>
          <p:nvPr/>
        </p:nvSpPr>
        <p:spPr>
          <a:xfrm>
            <a:off x="11056320" y="484920"/>
            <a:ext cx="388080" cy="292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9" name="CustomShape 13"/>
          <p:cNvSpPr/>
          <p:nvPr/>
        </p:nvSpPr>
        <p:spPr>
          <a:xfrm>
            <a:off x="11071440" y="484920"/>
            <a:ext cx="362880" cy="2991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0" name="CustomShape 14"/>
          <p:cNvSpPr/>
          <p:nvPr/>
        </p:nvSpPr>
        <p:spPr>
          <a:xfrm>
            <a:off x="113943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1" name="CustomShape 15"/>
          <p:cNvSpPr/>
          <p:nvPr/>
        </p:nvSpPr>
        <p:spPr>
          <a:xfrm>
            <a:off x="11063160" y="672840"/>
            <a:ext cx="45000" cy="86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2" name="CustomShape 16"/>
          <p:cNvSpPr/>
          <p:nvPr/>
        </p:nvSpPr>
        <p:spPr>
          <a:xfrm>
            <a:off x="11127600" y="681120"/>
            <a:ext cx="247320" cy="92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3" name="CustomShape 17"/>
          <p:cNvSpPr/>
          <p:nvPr/>
        </p:nvSpPr>
        <p:spPr>
          <a:xfrm>
            <a:off x="11134440" y="684360"/>
            <a:ext cx="104760" cy="83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4" name="CustomShape 18"/>
          <p:cNvSpPr/>
          <p:nvPr/>
        </p:nvSpPr>
        <p:spPr>
          <a:xfrm>
            <a:off x="11263680" y="684360"/>
            <a:ext cx="103680" cy="83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5" name="CustomShape 19"/>
          <p:cNvSpPr/>
          <p:nvPr/>
        </p:nvSpPr>
        <p:spPr>
          <a:xfrm>
            <a:off x="11076480" y="876600"/>
            <a:ext cx="174240" cy="343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6" name="CustomShape 20"/>
          <p:cNvSpPr/>
          <p:nvPr/>
        </p:nvSpPr>
        <p:spPr>
          <a:xfrm>
            <a:off x="11251800" y="876600"/>
            <a:ext cx="173520" cy="343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7" name="CustomShape 21"/>
          <p:cNvSpPr/>
          <p:nvPr/>
        </p:nvSpPr>
        <p:spPr>
          <a:xfrm>
            <a:off x="10801440" y="1274760"/>
            <a:ext cx="889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98" name="CustomShape 22"/>
          <p:cNvSpPr/>
          <p:nvPr/>
        </p:nvSpPr>
        <p:spPr>
          <a:xfrm>
            <a:off x="9852840" y="43200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99" name="CustomShape 23"/>
          <p:cNvSpPr/>
          <p:nvPr/>
        </p:nvSpPr>
        <p:spPr>
          <a:xfrm>
            <a:off x="9889200" y="22572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0" name="CustomShape 24"/>
          <p:cNvSpPr/>
          <p:nvPr/>
        </p:nvSpPr>
        <p:spPr>
          <a:xfrm>
            <a:off x="10265760" y="26532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CustomShape 25"/>
          <p:cNvSpPr/>
          <p:nvPr/>
        </p:nvSpPr>
        <p:spPr>
          <a:xfrm>
            <a:off x="10395720" y="46080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2" name="CustomShape 26"/>
          <p:cNvSpPr/>
          <p:nvPr/>
        </p:nvSpPr>
        <p:spPr>
          <a:xfrm>
            <a:off x="10138680" y="73044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3" name="CustomShape 27"/>
          <p:cNvSpPr/>
          <p:nvPr/>
        </p:nvSpPr>
        <p:spPr>
          <a:xfrm>
            <a:off x="10003680" y="77652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4" name="CustomShape 28"/>
          <p:cNvSpPr/>
          <p:nvPr/>
        </p:nvSpPr>
        <p:spPr>
          <a:xfrm>
            <a:off x="9887760" y="265320"/>
            <a:ext cx="192600" cy="46872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5" name="CustomShape 29"/>
          <p:cNvSpPr/>
          <p:nvPr/>
        </p:nvSpPr>
        <p:spPr>
          <a:xfrm>
            <a:off x="9975240" y="227520"/>
            <a:ext cx="230760" cy="21816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6" name="CustomShape 30"/>
          <p:cNvSpPr/>
          <p:nvPr/>
        </p:nvSpPr>
        <p:spPr>
          <a:xfrm>
            <a:off x="9153000" y="22248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07" name="CustomShape 31"/>
          <p:cNvSpPr/>
          <p:nvPr/>
        </p:nvSpPr>
        <p:spPr>
          <a:xfrm>
            <a:off x="9189720" y="1656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8" name="CustomShape 32"/>
          <p:cNvSpPr/>
          <p:nvPr/>
        </p:nvSpPr>
        <p:spPr>
          <a:xfrm>
            <a:off x="9565920" y="5616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9" name="CustomShape 33"/>
          <p:cNvSpPr/>
          <p:nvPr/>
        </p:nvSpPr>
        <p:spPr>
          <a:xfrm>
            <a:off x="9695880" y="25128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0" name="CustomShape 34"/>
          <p:cNvSpPr/>
          <p:nvPr/>
        </p:nvSpPr>
        <p:spPr>
          <a:xfrm>
            <a:off x="9438840" y="52128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1" name="CustomShape 35"/>
          <p:cNvSpPr/>
          <p:nvPr/>
        </p:nvSpPr>
        <p:spPr>
          <a:xfrm>
            <a:off x="9303840" y="56736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2" name="CustomShape 36"/>
          <p:cNvSpPr/>
          <p:nvPr/>
        </p:nvSpPr>
        <p:spPr>
          <a:xfrm>
            <a:off x="9187920" y="56160"/>
            <a:ext cx="192600" cy="46872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3" name="CustomShape 37"/>
          <p:cNvSpPr/>
          <p:nvPr/>
        </p:nvSpPr>
        <p:spPr>
          <a:xfrm>
            <a:off x="9275400" y="18000"/>
            <a:ext cx="230760" cy="21816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4" name="CustomShape 38"/>
          <p:cNvSpPr/>
          <p:nvPr/>
        </p:nvSpPr>
        <p:spPr>
          <a:xfrm>
            <a:off x="8361720" y="214920"/>
            <a:ext cx="710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15" name="CustomShape 39"/>
          <p:cNvSpPr/>
          <p:nvPr/>
        </p:nvSpPr>
        <p:spPr>
          <a:xfrm>
            <a:off x="8398080" y="8640"/>
            <a:ext cx="74016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6" name="CustomShape 40"/>
          <p:cNvSpPr/>
          <p:nvPr/>
        </p:nvSpPr>
        <p:spPr>
          <a:xfrm>
            <a:off x="8774280" y="48240"/>
            <a:ext cx="311760" cy="24516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CustomShape 41"/>
          <p:cNvSpPr/>
          <p:nvPr/>
        </p:nvSpPr>
        <p:spPr>
          <a:xfrm>
            <a:off x="8904600" y="243720"/>
            <a:ext cx="235440" cy="20520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CustomShape 42"/>
          <p:cNvSpPr/>
          <p:nvPr/>
        </p:nvSpPr>
        <p:spPr>
          <a:xfrm>
            <a:off x="8647200" y="513720"/>
            <a:ext cx="348120" cy="20844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9" name="CustomShape 43"/>
          <p:cNvSpPr/>
          <p:nvPr/>
        </p:nvSpPr>
        <p:spPr>
          <a:xfrm>
            <a:off x="8512200" y="559440"/>
            <a:ext cx="234000" cy="20988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0" name="CustomShape 44"/>
          <p:cNvSpPr/>
          <p:nvPr/>
        </p:nvSpPr>
        <p:spPr>
          <a:xfrm>
            <a:off x="8396640" y="48240"/>
            <a:ext cx="192600" cy="46872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1" name="CustomShape 45"/>
          <p:cNvSpPr/>
          <p:nvPr/>
        </p:nvSpPr>
        <p:spPr>
          <a:xfrm>
            <a:off x="8483760" y="10440"/>
            <a:ext cx="230760" cy="21816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2" name="Picture 55" descr=""/>
          <p:cNvPicPr/>
          <p:nvPr/>
        </p:nvPicPr>
        <p:blipFill>
          <a:blip r:embed="rId1"/>
          <a:stretch/>
        </p:blipFill>
        <p:spPr>
          <a:xfrm>
            <a:off x="1005840" y="2133720"/>
            <a:ext cx="10517040" cy="2922480"/>
          </a:xfrm>
          <a:prstGeom prst="rect">
            <a:avLst/>
          </a:prstGeom>
          <a:ln>
            <a:noFill/>
          </a:ln>
        </p:spPr>
      </p:pic>
      <p:sp>
        <p:nvSpPr>
          <p:cNvPr id="2223" name="CustomShape 46"/>
          <p:cNvSpPr/>
          <p:nvPr/>
        </p:nvSpPr>
        <p:spPr>
          <a:xfrm>
            <a:off x="11196720" y="827640"/>
            <a:ext cx="122760" cy="43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4" name="CustomShape 47"/>
          <p:cNvSpPr/>
          <p:nvPr/>
        </p:nvSpPr>
        <p:spPr>
          <a:xfrm>
            <a:off x="111542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5" name="CustomShape 48"/>
          <p:cNvSpPr/>
          <p:nvPr/>
        </p:nvSpPr>
        <p:spPr>
          <a:xfrm>
            <a:off x="11314440" y="691200"/>
            <a:ext cx="4140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6" name="CustomShape 49"/>
          <p:cNvSpPr/>
          <p:nvPr/>
        </p:nvSpPr>
        <p:spPr>
          <a:xfrm>
            <a:off x="4224960" y="5367960"/>
            <a:ext cx="3375000" cy="67680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All scenarios are implemented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CustomShape 1"/>
          <p:cNvSpPr/>
          <p:nvPr/>
        </p:nvSpPr>
        <p:spPr>
          <a:xfrm>
            <a:off x="0" y="0"/>
            <a:ext cx="12191040" cy="619272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8" name="CustomShape 2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Library | Regression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29" name="CustomShape 3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1EDD03D-7DF3-41BC-A59D-E3C87A56189E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30" name="CustomShape 4"/>
          <p:cNvSpPr/>
          <p:nvPr/>
        </p:nvSpPr>
        <p:spPr>
          <a:xfrm>
            <a:off x="635040" y="2441880"/>
            <a:ext cx="3400200" cy="34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1" name="CustomShape 5"/>
          <p:cNvSpPr/>
          <p:nvPr/>
        </p:nvSpPr>
        <p:spPr>
          <a:xfrm>
            <a:off x="4316400" y="2441880"/>
            <a:ext cx="3400200" cy="34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2" name="CustomShape 6"/>
          <p:cNvSpPr/>
          <p:nvPr/>
        </p:nvSpPr>
        <p:spPr>
          <a:xfrm>
            <a:off x="7997760" y="2441880"/>
            <a:ext cx="3400200" cy="34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3" name="CustomShape 7"/>
          <p:cNvSpPr/>
          <p:nvPr/>
        </p:nvSpPr>
        <p:spPr>
          <a:xfrm>
            <a:off x="834840" y="1514880"/>
            <a:ext cx="860400" cy="861120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4" name="CustomShape 8"/>
          <p:cNvSpPr/>
          <p:nvPr/>
        </p:nvSpPr>
        <p:spPr>
          <a:xfrm>
            <a:off x="1088280" y="1540080"/>
            <a:ext cx="370440" cy="4071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5" name="CustomShape 9"/>
          <p:cNvSpPr/>
          <p:nvPr/>
        </p:nvSpPr>
        <p:spPr>
          <a:xfrm>
            <a:off x="1019160" y="2084760"/>
            <a:ext cx="491400" cy="2912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6" name="CustomShape 10"/>
          <p:cNvSpPr/>
          <p:nvPr/>
        </p:nvSpPr>
        <p:spPr>
          <a:xfrm>
            <a:off x="1019160" y="2084760"/>
            <a:ext cx="245160" cy="2912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7" name="CustomShape 11"/>
          <p:cNvSpPr/>
          <p:nvPr/>
        </p:nvSpPr>
        <p:spPr>
          <a:xfrm>
            <a:off x="1204200" y="1922760"/>
            <a:ext cx="120240" cy="4093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8" name="CustomShape 12"/>
          <p:cNvSpPr/>
          <p:nvPr/>
        </p:nvSpPr>
        <p:spPr>
          <a:xfrm>
            <a:off x="1230480" y="2204640"/>
            <a:ext cx="64800" cy="1274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9" name="CustomShape 13"/>
          <p:cNvSpPr/>
          <p:nvPr/>
        </p:nvSpPr>
        <p:spPr>
          <a:xfrm>
            <a:off x="1204200" y="2011680"/>
            <a:ext cx="120240" cy="81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0" name="CustomShape 14"/>
          <p:cNvSpPr/>
          <p:nvPr/>
        </p:nvSpPr>
        <p:spPr>
          <a:xfrm>
            <a:off x="1007280" y="1698840"/>
            <a:ext cx="514080" cy="339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1" name="CustomShape 15"/>
          <p:cNvSpPr/>
          <p:nvPr/>
        </p:nvSpPr>
        <p:spPr>
          <a:xfrm>
            <a:off x="1265400" y="1698840"/>
            <a:ext cx="256320" cy="339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2" name="CustomShape 16"/>
          <p:cNvSpPr/>
          <p:nvPr/>
        </p:nvSpPr>
        <p:spPr>
          <a:xfrm>
            <a:off x="1080360" y="1636200"/>
            <a:ext cx="367200" cy="2768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3" name="CustomShape 17"/>
          <p:cNvSpPr/>
          <p:nvPr/>
        </p:nvSpPr>
        <p:spPr>
          <a:xfrm>
            <a:off x="1094760" y="1636200"/>
            <a:ext cx="343440" cy="2833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4" name="CustomShape 18"/>
          <p:cNvSpPr/>
          <p:nvPr/>
        </p:nvSpPr>
        <p:spPr>
          <a:xfrm>
            <a:off x="1400400" y="1814040"/>
            <a:ext cx="42480" cy="81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5" name="CustomShape 19"/>
          <p:cNvSpPr/>
          <p:nvPr/>
        </p:nvSpPr>
        <p:spPr>
          <a:xfrm>
            <a:off x="1086840" y="1814040"/>
            <a:ext cx="42480" cy="81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6" name="CustomShape 20"/>
          <p:cNvSpPr/>
          <p:nvPr/>
        </p:nvSpPr>
        <p:spPr>
          <a:xfrm>
            <a:off x="1148040" y="1821960"/>
            <a:ext cx="234000" cy="878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7" name="CustomShape 21"/>
          <p:cNvSpPr/>
          <p:nvPr/>
        </p:nvSpPr>
        <p:spPr>
          <a:xfrm>
            <a:off x="1154160" y="1825200"/>
            <a:ext cx="99000" cy="792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8" name="CustomShape 22"/>
          <p:cNvSpPr/>
          <p:nvPr/>
        </p:nvSpPr>
        <p:spPr>
          <a:xfrm>
            <a:off x="1276560" y="1825200"/>
            <a:ext cx="98280" cy="792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9" name="CustomShape 23"/>
          <p:cNvSpPr/>
          <p:nvPr/>
        </p:nvSpPr>
        <p:spPr>
          <a:xfrm>
            <a:off x="1099440" y="2007000"/>
            <a:ext cx="164880" cy="325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0" name="CustomShape 24"/>
          <p:cNvSpPr/>
          <p:nvPr/>
        </p:nvSpPr>
        <p:spPr>
          <a:xfrm>
            <a:off x="1265400" y="2007000"/>
            <a:ext cx="164160" cy="325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1" name="CustomShape 25"/>
          <p:cNvSpPr/>
          <p:nvPr/>
        </p:nvSpPr>
        <p:spPr>
          <a:xfrm>
            <a:off x="838080" y="2299680"/>
            <a:ext cx="841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DEV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252" name="Picture 29" descr=""/>
          <p:cNvPicPr/>
          <p:nvPr/>
        </p:nvPicPr>
        <p:blipFill>
          <a:blip r:embed="rId1"/>
          <a:stretch/>
        </p:blipFill>
        <p:spPr>
          <a:xfrm>
            <a:off x="727200" y="3340800"/>
            <a:ext cx="3207960" cy="968760"/>
          </a:xfrm>
          <a:prstGeom prst="rect">
            <a:avLst/>
          </a:prstGeom>
          <a:ln>
            <a:noFill/>
          </a:ln>
        </p:spPr>
      </p:pic>
      <p:pic>
        <p:nvPicPr>
          <p:cNvPr id="2253" name="Picture 30" descr=""/>
          <p:cNvPicPr/>
          <p:nvPr/>
        </p:nvPicPr>
        <p:blipFill>
          <a:blip r:embed="rId2"/>
          <a:stretch/>
        </p:blipFill>
        <p:spPr>
          <a:xfrm>
            <a:off x="1442160" y="4343760"/>
            <a:ext cx="2024640" cy="1018080"/>
          </a:xfrm>
          <a:prstGeom prst="rect">
            <a:avLst/>
          </a:prstGeom>
          <a:ln>
            <a:noFill/>
          </a:ln>
        </p:spPr>
      </p:pic>
      <p:pic>
        <p:nvPicPr>
          <p:cNvPr id="2254" name="Picture 31" descr=""/>
          <p:cNvPicPr/>
          <p:nvPr/>
        </p:nvPicPr>
        <p:blipFill>
          <a:blip r:embed="rId3"/>
          <a:stretch/>
        </p:blipFill>
        <p:spPr>
          <a:xfrm>
            <a:off x="4484160" y="3445560"/>
            <a:ext cx="3100680" cy="1353960"/>
          </a:xfrm>
          <a:prstGeom prst="rect">
            <a:avLst/>
          </a:prstGeom>
          <a:ln>
            <a:noFill/>
          </a:ln>
        </p:spPr>
      </p:pic>
      <p:pic>
        <p:nvPicPr>
          <p:cNvPr id="2255" name="Picture 33" descr=""/>
          <p:cNvPicPr/>
          <p:nvPr/>
        </p:nvPicPr>
        <p:blipFill>
          <a:blip r:embed="rId4"/>
          <a:stretch/>
        </p:blipFill>
        <p:spPr>
          <a:xfrm>
            <a:off x="8316000" y="3333240"/>
            <a:ext cx="2646000" cy="1607400"/>
          </a:xfrm>
          <a:prstGeom prst="rect">
            <a:avLst/>
          </a:prstGeom>
          <a:ln>
            <a:noFill/>
          </a:ln>
        </p:spPr>
      </p:pic>
      <p:pic>
        <p:nvPicPr>
          <p:cNvPr id="2256" name="Picture 32" descr=""/>
          <p:cNvPicPr/>
          <p:nvPr/>
        </p:nvPicPr>
        <p:blipFill>
          <a:blip r:embed="rId5"/>
          <a:stretch/>
        </p:blipFill>
        <p:spPr>
          <a:xfrm>
            <a:off x="9128520" y="4524840"/>
            <a:ext cx="1890720" cy="566280"/>
          </a:xfrm>
          <a:prstGeom prst="rect">
            <a:avLst/>
          </a:prstGeom>
          <a:ln>
            <a:noFill/>
          </a:ln>
        </p:spPr>
      </p:pic>
      <p:sp>
        <p:nvSpPr>
          <p:cNvPr id="2257" name="CustomShape 26"/>
          <p:cNvSpPr/>
          <p:nvPr/>
        </p:nvSpPr>
        <p:spPr>
          <a:xfrm flipH="1">
            <a:off x="2341800" y="2007000"/>
            <a:ext cx="7399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8" name="CustomShape 27"/>
          <p:cNvSpPr/>
          <p:nvPr/>
        </p:nvSpPr>
        <p:spPr>
          <a:xfrm>
            <a:off x="9744120" y="2007000"/>
            <a:ext cx="1608480" cy="1437480"/>
          </a:xfrm>
          <a:prstGeom prst="arc">
            <a:avLst>
              <a:gd name="adj1" fmla="val 16200000"/>
              <a:gd name="adj2" fmla="val 0"/>
            </a:avLst>
          </a:prstGeom>
          <a:noFill/>
          <a:ln w="12600">
            <a:solidFill>
              <a:schemeClr val="bg1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9" name="CustomShape 28"/>
          <p:cNvSpPr/>
          <p:nvPr/>
        </p:nvSpPr>
        <p:spPr>
          <a:xfrm>
            <a:off x="2438280" y="1449720"/>
            <a:ext cx="73047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Regular regression tests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0" name="CustomShape 29"/>
          <p:cNvSpPr/>
          <p:nvPr/>
        </p:nvSpPr>
        <p:spPr>
          <a:xfrm>
            <a:off x="905040" y="2778480"/>
            <a:ext cx="28659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 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1" name="CustomShape 30"/>
          <p:cNvSpPr/>
          <p:nvPr/>
        </p:nvSpPr>
        <p:spPr>
          <a:xfrm>
            <a:off x="4583520" y="2778480"/>
            <a:ext cx="28659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Source Code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2" name="CustomShape 31"/>
          <p:cNvSpPr/>
          <p:nvPr/>
        </p:nvSpPr>
        <p:spPr>
          <a:xfrm>
            <a:off x="8302680" y="2604240"/>
            <a:ext cx="28659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Continuous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3" name="CustomShape 32"/>
          <p:cNvSpPr/>
          <p:nvPr/>
        </p:nvSpPr>
        <p:spPr>
          <a:xfrm>
            <a:off x="4055400" y="3780360"/>
            <a:ext cx="250560" cy="684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4" name="CustomShape 33"/>
          <p:cNvSpPr/>
          <p:nvPr/>
        </p:nvSpPr>
        <p:spPr>
          <a:xfrm>
            <a:off x="7731000" y="3780360"/>
            <a:ext cx="250560" cy="684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5" name="CustomShape 34"/>
          <p:cNvSpPr/>
          <p:nvPr/>
        </p:nvSpPr>
        <p:spPr>
          <a:xfrm>
            <a:off x="1213920" y="1953720"/>
            <a:ext cx="100080" cy="34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6" name="CustomShape 35"/>
          <p:cNvSpPr/>
          <p:nvPr/>
        </p:nvSpPr>
        <p:spPr>
          <a:xfrm>
            <a:off x="1179360" y="1842480"/>
            <a:ext cx="33840" cy="33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7" name="CustomShape 36"/>
          <p:cNvSpPr/>
          <p:nvPr/>
        </p:nvSpPr>
        <p:spPr>
          <a:xfrm>
            <a:off x="1309680" y="1842480"/>
            <a:ext cx="33840" cy="33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Improve the process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69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B018B4C-4F90-4643-8E35-E0298CCB4CB0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70" name="CustomShape 3"/>
          <p:cNvSpPr/>
          <p:nvPr/>
        </p:nvSpPr>
        <p:spPr>
          <a:xfrm>
            <a:off x="2136240" y="1356840"/>
            <a:ext cx="846720" cy="849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1" name="CustomShape 4"/>
          <p:cNvSpPr/>
          <p:nvPr/>
        </p:nvSpPr>
        <p:spPr>
          <a:xfrm>
            <a:off x="2318760" y="1918080"/>
            <a:ext cx="482760" cy="2876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2" name="CustomShape 5"/>
          <p:cNvSpPr/>
          <p:nvPr/>
        </p:nvSpPr>
        <p:spPr>
          <a:xfrm>
            <a:off x="2480760" y="1923480"/>
            <a:ext cx="170280" cy="1882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3" name="CustomShape 6"/>
          <p:cNvSpPr/>
          <p:nvPr/>
        </p:nvSpPr>
        <p:spPr>
          <a:xfrm>
            <a:off x="2500200" y="1744200"/>
            <a:ext cx="118800" cy="2383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4" name="CustomShape 7"/>
          <p:cNvSpPr/>
          <p:nvPr/>
        </p:nvSpPr>
        <p:spPr>
          <a:xfrm>
            <a:off x="2500200" y="1846800"/>
            <a:ext cx="118800" cy="802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5" name="CustomShape 8"/>
          <p:cNvSpPr/>
          <p:nvPr/>
        </p:nvSpPr>
        <p:spPr>
          <a:xfrm>
            <a:off x="2306160" y="1538280"/>
            <a:ext cx="506160" cy="33408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6" name="CustomShape 9"/>
          <p:cNvSpPr/>
          <p:nvPr/>
        </p:nvSpPr>
        <p:spPr>
          <a:xfrm>
            <a:off x="2559960" y="1538280"/>
            <a:ext cx="252720" cy="3340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7" name="CustomShape 10"/>
          <p:cNvSpPr/>
          <p:nvPr/>
        </p:nvSpPr>
        <p:spPr>
          <a:xfrm>
            <a:off x="2378880" y="1476720"/>
            <a:ext cx="360720" cy="2728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8" name="CustomShape 11"/>
          <p:cNvSpPr/>
          <p:nvPr/>
        </p:nvSpPr>
        <p:spPr>
          <a:xfrm>
            <a:off x="2692800" y="1652040"/>
            <a:ext cx="4212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9" name="CustomShape 12"/>
          <p:cNvSpPr/>
          <p:nvPr/>
        </p:nvSpPr>
        <p:spPr>
          <a:xfrm>
            <a:off x="2383560" y="1652040"/>
            <a:ext cx="4212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0" name="CustomShape 13"/>
          <p:cNvSpPr/>
          <p:nvPr/>
        </p:nvSpPr>
        <p:spPr>
          <a:xfrm>
            <a:off x="2504160" y="1922040"/>
            <a:ext cx="110160" cy="2840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1" name="CustomShape 14"/>
          <p:cNvSpPr/>
          <p:nvPr/>
        </p:nvSpPr>
        <p:spPr>
          <a:xfrm>
            <a:off x="2454840" y="1887480"/>
            <a:ext cx="102240" cy="1108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2" name="CustomShape 15"/>
          <p:cNvSpPr/>
          <p:nvPr/>
        </p:nvSpPr>
        <p:spPr>
          <a:xfrm>
            <a:off x="2561400" y="1887480"/>
            <a:ext cx="102240" cy="1108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3" name="CustomShape 16"/>
          <p:cNvSpPr/>
          <p:nvPr/>
        </p:nvSpPr>
        <p:spPr>
          <a:xfrm>
            <a:off x="2087640" y="220860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84" name="CustomShape 17"/>
          <p:cNvSpPr/>
          <p:nvPr/>
        </p:nvSpPr>
        <p:spPr>
          <a:xfrm>
            <a:off x="8580240" y="1356840"/>
            <a:ext cx="865800" cy="866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5" name="CustomShape 18"/>
          <p:cNvSpPr/>
          <p:nvPr/>
        </p:nvSpPr>
        <p:spPr>
          <a:xfrm>
            <a:off x="8835120" y="1382400"/>
            <a:ext cx="372600" cy="409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6" name="CustomShape 19"/>
          <p:cNvSpPr/>
          <p:nvPr/>
        </p:nvSpPr>
        <p:spPr>
          <a:xfrm>
            <a:off x="8765640" y="1930320"/>
            <a:ext cx="494280" cy="2930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7" name="CustomShape 20"/>
          <p:cNvSpPr/>
          <p:nvPr/>
        </p:nvSpPr>
        <p:spPr>
          <a:xfrm>
            <a:off x="8765640" y="1930320"/>
            <a:ext cx="246600" cy="2930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8" name="CustomShape 21"/>
          <p:cNvSpPr/>
          <p:nvPr/>
        </p:nvSpPr>
        <p:spPr>
          <a:xfrm>
            <a:off x="8951760" y="1767240"/>
            <a:ext cx="121320" cy="411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9" name="CustomShape 22"/>
          <p:cNvSpPr/>
          <p:nvPr/>
        </p:nvSpPr>
        <p:spPr>
          <a:xfrm>
            <a:off x="8978040" y="2050920"/>
            <a:ext cx="65160" cy="1281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0" name="CustomShape 23"/>
          <p:cNvSpPr/>
          <p:nvPr/>
        </p:nvSpPr>
        <p:spPr>
          <a:xfrm>
            <a:off x="8951760" y="1856880"/>
            <a:ext cx="121320" cy="820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1" name="CustomShape 24"/>
          <p:cNvSpPr/>
          <p:nvPr/>
        </p:nvSpPr>
        <p:spPr>
          <a:xfrm>
            <a:off x="8753400" y="1542240"/>
            <a:ext cx="517320" cy="341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2" name="CustomShape 25"/>
          <p:cNvSpPr/>
          <p:nvPr/>
        </p:nvSpPr>
        <p:spPr>
          <a:xfrm>
            <a:off x="9012960" y="1542240"/>
            <a:ext cx="257760" cy="341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3" name="CustomShape 26"/>
          <p:cNvSpPr/>
          <p:nvPr/>
        </p:nvSpPr>
        <p:spPr>
          <a:xfrm>
            <a:off x="8826840" y="1478880"/>
            <a:ext cx="369720" cy="2786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4" name="CustomShape 27"/>
          <p:cNvSpPr/>
          <p:nvPr/>
        </p:nvSpPr>
        <p:spPr>
          <a:xfrm>
            <a:off x="8841240" y="1478880"/>
            <a:ext cx="345600" cy="284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5" name="CustomShape 28"/>
          <p:cNvSpPr/>
          <p:nvPr/>
        </p:nvSpPr>
        <p:spPr>
          <a:xfrm>
            <a:off x="9149040" y="165780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6" name="CustomShape 29"/>
          <p:cNvSpPr/>
          <p:nvPr/>
        </p:nvSpPr>
        <p:spPr>
          <a:xfrm>
            <a:off x="8833320" y="165780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7" name="CustomShape 30"/>
          <p:cNvSpPr/>
          <p:nvPr/>
        </p:nvSpPr>
        <p:spPr>
          <a:xfrm>
            <a:off x="8894880" y="1666080"/>
            <a:ext cx="235440" cy="88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8" name="CustomShape 31"/>
          <p:cNvSpPr/>
          <p:nvPr/>
        </p:nvSpPr>
        <p:spPr>
          <a:xfrm>
            <a:off x="8901360" y="1668960"/>
            <a:ext cx="99720" cy="79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9" name="CustomShape 32"/>
          <p:cNvSpPr/>
          <p:nvPr/>
        </p:nvSpPr>
        <p:spPr>
          <a:xfrm>
            <a:off x="9024480" y="1668960"/>
            <a:ext cx="98640" cy="79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0" name="CustomShape 33"/>
          <p:cNvSpPr/>
          <p:nvPr/>
        </p:nvSpPr>
        <p:spPr>
          <a:xfrm>
            <a:off x="8846280" y="1852200"/>
            <a:ext cx="165960" cy="327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1" name="CustomShape 34"/>
          <p:cNvSpPr/>
          <p:nvPr/>
        </p:nvSpPr>
        <p:spPr>
          <a:xfrm>
            <a:off x="9012960" y="1852200"/>
            <a:ext cx="165240" cy="327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2" name="CustomShape 35"/>
          <p:cNvSpPr/>
          <p:nvPr/>
        </p:nvSpPr>
        <p:spPr>
          <a:xfrm>
            <a:off x="8568720" y="219888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03" name="CustomShape 36"/>
          <p:cNvSpPr/>
          <p:nvPr/>
        </p:nvSpPr>
        <p:spPr>
          <a:xfrm flipV="1">
            <a:off x="7553160" y="852840"/>
            <a:ext cx="913320" cy="51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4" name="CustomShape 37"/>
          <p:cNvSpPr/>
          <p:nvPr/>
        </p:nvSpPr>
        <p:spPr>
          <a:xfrm>
            <a:off x="3139920" y="2345040"/>
            <a:ext cx="913320" cy="51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5" name="CustomShape 38"/>
          <p:cNvSpPr/>
          <p:nvPr/>
        </p:nvSpPr>
        <p:spPr>
          <a:xfrm flipH="1" flipV="1">
            <a:off x="7551720" y="4269960"/>
            <a:ext cx="913320" cy="51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6" name="CustomShape 39"/>
          <p:cNvSpPr/>
          <p:nvPr/>
        </p:nvSpPr>
        <p:spPr>
          <a:xfrm flipH="1">
            <a:off x="3138480" y="4212360"/>
            <a:ext cx="913320" cy="51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7" name="CustomShape 40"/>
          <p:cNvSpPr/>
          <p:nvPr/>
        </p:nvSpPr>
        <p:spPr>
          <a:xfrm>
            <a:off x="5349600" y="924480"/>
            <a:ext cx="764280" cy="76536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8" name="CustomShape 41"/>
          <p:cNvSpPr/>
          <p:nvPr/>
        </p:nvSpPr>
        <p:spPr>
          <a:xfrm>
            <a:off x="5294160" y="1273320"/>
            <a:ext cx="117720" cy="6912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9" name="CustomShape 42"/>
          <p:cNvSpPr/>
          <p:nvPr/>
        </p:nvSpPr>
        <p:spPr>
          <a:xfrm>
            <a:off x="5286960" y="1139040"/>
            <a:ext cx="8892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Emails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10" name="CustomShape 43"/>
          <p:cNvSpPr/>
          <p:nvPr/>
        </p:nvSpPr>
        <p:spPr>
          <a:xfrm>
            <a:off x="4127760" y="2378520"/>
            <a:ext cx="329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1" name="CustomShape 44"/>
          <p:cNvSpPr/>
          <p:nvPr/>
        </p:nvSpPr>
        <p:spPr>
          <a:xfrm>
            <a:off x="3956040" y="1783440"/>
            <a:ext cx="37389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scenarios so that both PO and DEV can understand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12" name="CustomShape 45"/>
          <p:cNvSpPr/>
          <p:nvPr/>
        </p:nvSpPr>
        <p:spPr>
          <a:xfrm flipH="1">
            <a:off x="4052880" y="5016960"/>
            <a:ext cx="329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3" name="CustomShape 46"/>
          <p:cNvSpPr/>
          <p:nvPr/>
        </p:nvSpPr>
        <p:spPr>
          <a:xfrm>
            <a:off x="3830400" y="5142960"/>
            <a:ext cx="37389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Move to 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14" name="CustomShape 47"/>
          <p:cNvSpPr/>
          <p:nvPr/>
        </p:nvSpPr>
        <p:spPr>
          <a:xfrm rot="5400000">
            <a:off x="8254800" y="3593520"/>
            <a:ext cx="14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5" name="CustomShape 48"/>
          <p:cNvSpPr/>
          <p:nvPr/>
        </p:nvSpPr>
        <p:spPr>
          <a:xfrm flipH="1">
            <a:off x="2491560" y="3562920"/>
            <a:ext cx="14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6" name="CustomShape 49"/>
          <p:cNvSpPr/>
          <p:nvPr/>
        </p:nvSpPr>
        <p:spPr>
          <a:xfrm>
            <a:off x="9096120" y="3156840"/>
            <a:ext cx="153828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17" name="CustomShape 50"/>
          <p:cNvSpPr/>
          <p:nvPr/>
        </p:nvSpPr>
        <p:spPr>
          <a:xfrm>
            <a:off x="1395720" y="3100680"/>
            <a:ext cx="837000" cy="8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8" name="CustomShape 51"/>
          <p:cNvSpPr/>
          <p:nvPr/>
        </p:nvSpPr>
        <p:spPr>
          <a:xfrm>
            <a:off x="1397520" y="3099960"/>
            <a:ext cx="835200" cy="8362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9" name="CustomShape 52"/>
          <p:cNvSpPr/>
          <p:nvPr/>
        </p:nvSpPr>
        <p:spPr>
          <a:xfrm>
            <a:off x="1576440" y="3652560"/>
            <a:ext cx="476280" cy="2836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0" name="CustomShape 53"/>
          <p:cNvSpPr/>
          <p:nvPr/>
        </p:nvSpPr>
        <p:spPr>
          <a:xfrm>
            <a:off x="2008080" y="3745800"/>
            <a:ext cx="45000" cy="1436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1" name="CustomShape 54"/>
          <p:cNvSpPr/>
          <p:nvPr/>
        </p:nvSpPr>
        <p:spPr>
          <a:xfrm>
            <a:off x="1920960" y="3681000"/>
            <a:ext cx="49320" cy="2415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2" name="CustomShape 55"/>
          <p:cNvSpPr/>
          <p:nvPr/>
        </p:nvSpPr>
        <p:spPr>
          <a:xfrm>
            <a:off x="1832760" y="3654000"/>
            <a:ext cx="51840" cy="2804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3" name="CustomShape 56"/>
          <p:cNvSpPr/>
          <p:nvPr/>
        </p:nvSpPr>
        <p:spPr>
          <a:xfrm>
            <a:off x="1747080" y="3654000"/>
            <a:ext cx="49320" cy="2804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4" name="CustomShape 57"/>
          <p:cNvSpPr/>
          <p:nvPr/>
        </p:nvSpPr>
        <p:spPr>
          <a:xfrm>
            <a:off x="1659240" y="3679200"/>
            <a:ext cx="50040" cy="2430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5" name="CustomShape 58"/>
          <p:cNvSpPr/>
          <p:nvPr/>
        </p:nvSpPr>
        <p:spPr>
          <a:xfrm>
            <a:off x="1576440" y="3747600"/>
            <a:ext cx="46440" cy="1411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6" name="CustomShape 59"/>
          <p:cNvSpPr/>
          <p:nvPr/>
        </p:nvSpPr>
        <p:spPr>
          <a:xfrm>
            <a:off x="1611720" y="3717000"/>
            <a:ext cx="406080" cy="5184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7" name="CustomShape 60"/>
          <p:cNvSpPr/>
          <p:nvPr/>
        </p:nvSpPr>
        <p:spPr>
          <a:xfrm>
            <a:off x="1577880" y="3804840"/>
            <a:ext cx="473400" cy="493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8" name="CustomShape 61"/>
          <p:cNvSpPr/>
          <p:nvPr/>
        </p:nvSpPr>
        <p:spPr>
          <a:xfrm>
            <a:off x="1626840" y="3891960"/>
            <a:ext cx="376200" cy="439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9" name="CustomShape 62"/>
          <p:cNvSpPr/>
          <p:nvPr/>
        </p:nvSpPr>
        <p:spPr>
          <a:xfrm>
            <a:off x="2008080" y="3745800"/>
            <a:ext cx="9720" cy="2268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0" name="CustomShape 63"/>
          <p:cNvSpPr/>
          <p:nvPr/>
        </p:nvSpPr>
        <p:spPr>
          <a:xfrm>
            <a:off x="2008080" y="3804840"/>
            <a:ext cx="43200" cy="493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1" name="CustomShape 64"/>
          <p:cNvSpPr/>
          <p:nvPr/>
        </p:nvSpPr>
        <p:spPr>
          <a:xfrm>
            <a:off x="1920960" y="3717000"/>
            <a:ext cx="49320" cy="51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2" name="CustomShape 65"/>
          <p:cNvSpPr/>
          <p:nvPr/>
        </p:nvSpPr>
        <p:spPr>
          <a:xfrm>
            <a:off x="1920960" y="3804840"/>
            <a:ext cx="49320" cy="49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3" name="CustomShape 66"/>
          <p:cNvSpPr/>
          <p:nvPr/>
        </p:nvSpPr>
        <p:spPr>
          <a:xfrm>
            <a:off x="1920960" y="3891960"/>
            <a:ext cx="49320" cy="302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4" name="CustomShape 67"/>
          <p:cNvSpPr/>
          <p:nvPr/>
        </p:nvSpPr>
        <p:spPr>
          <a:xfrm>
            <a:off x="1832760" y="3717000"/>
            <a:ext cx="51840" cy="51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5" name="CustomShape 68"/>
          <p:cNvSpPr/>
          <p:nvPr/>
        </p:nvSpPr>
        <p:spPr>
          <a:xfrm>
            <a:off x="1832760" y="3804840"/>
            <a:ext cx="51840" cy="49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6" name="CustomShape 69"/>
          <p:cNvSpPr/>
          <p:nvPr/>
        </p:nvSpPr>
        <p:spPr>
          <a:xfrm>
            <a:off x="1832760" y="3891960"/>
            <a:ext cx="51840" cy="424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7" name="CustomShape 70"/>
          <p:cNvSpPr/>
          <p:nvPr/>
        </p:nvSpPr>
        <p:spPr>
          <a:xfrm>
            <a:off x="1747080" y="3717000"/>
            <a:ext cx="49320" cy="51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8" name="CustomShape 71"/>
          <p:cNvSpPr/>
          <p:nvPr/>
        </p:nvSpPr>
        <p:spPr>
          <a:xfrm>
            <a:off x="1747080" y="3804840"/>
            <a:ext cx="49320" cy="49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9" name="CustomShape 72"/>
          <p:cNvSpPr/>
          <p:nvPr/>
        </p:nvSpPr>
        <p:spPr>
          <a:xfrm>
            <a:off x="1747080" y="3891960"/>
            <a:ext cx="49320" cy="424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0" name="CustomShape 73"/>
          <p:cNvSpPr/>
          <p:nvPr/>
        </p:nvSpPr>
        <p:spPr>
          <a:xfrm>
            <a:off x="1659240" y="3717000"/>
            <a:ext cx="50040" cy="51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1" name="CustomShape 74"/>
          <p:cNvSpPr/>
          <p:nvPr/>
        </p:nvSpPr>
        <p:spPr>
          <a:xfrm>
            <a:off x="1659240" y="3804840"/>
            <a:ext cx="50040" cy="49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2" name="CustomShape 75"/>
          <p:cNvSpPr/>
          <p:nvPr/>
        </p:nvSpPr>
        <p:spPr>
          <a:xfrm>
            <a:off x="1659240" y="3891960"/>
            <a:ext cx="50040" cy="302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3" name="CustomShape 76"/>
          <p:cNvSpPr/>
          <p:nvPr/>
        </p:nvSpPr>
        <p:spPr>
          <a:xfrm>
            <a:off x="1611720" y="3747600"/>
            <a:ext cx="11160" cy="212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4" name="CustomShape 77"/>
          <p:cNvSpPr/>
          <p:nvPr/>
        </p:nvSpPr>
        <p:spPr>
          <a:xfrm>
            <a:off x="1577880" y="3804840"/>
            <a:ext cx="45000" cy="493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5" name="CustomShape 78"/>
          <p:cNvSpPr/>
          <p:nvPr/>
        </p:nvSpPr>
        <p:spPr>
          <a:xfrm>
            <a:off x="1756080" y="3495600"/>
            <a:ext cx="116640" cy="2347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6" name="CustomShape 79"/>
          <p:cNvSpPr/>
          <p:nvPr/>
        </p:nvSpPr>
        <p:spPr>
          <a:xfrm>
            <a:off x="1756080" y="3580560"/>
            <a:ext cx="116640" cy="8064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7" name="CustomShape 80"/>
          <p:cNvSpPr/>
          <p:nvPr/>
        </p:nvSpPr>
        <p:spPr>
          <a:xfrm>
            <a:off x="1564920" y="3278520"/>
            <a:ext cx="500040" cy="3294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8" name="CustomShape 81"/>
          <p:cNvSpPr/>
          <p:nvPr/>
        </p:nvSpPr>
        <p:spPr>
          <a:xfrm>
            <a:off x="1636200" y="3218040"/>
            <a:ext cx="357120" cy="2674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9" name="CustomShape 82"/>
          <p:cNvSpPr/>
          <p:nvPr/>
        </p:nvSpPr>
        <p:spPr>
          <a:xfrm>
            <a:off x="1658160" y="3165120"/>
            <a:ext cx="313560" cy="2797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0" name="CustomShape 83"/>
          <p:cNvSpPr/>
          <p:nvPr/>
        </p:nvSpPr>
        <p:spPr>
          <a:xfrm>
            <a:off x="1598760" y="3301200"/>
            <a:ext cx="432720" cy="1573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1" name="CustomShape 84"/>
          <p:cNvSpPr/>
          <p:nvPr/>
        </p:nvSpPr>
        <p:spPr>
          <a:xfrm>
            <a:off x="1671480" y="3318120"/>
            <a:ext cx="284400" cy="2736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2" name="CustomShape 85"/>
          <p:cNvSpPr/>
          <p:nvPr/>
        </p:nvSpPr>
        <p:spPr>
          <a:xfrm>
            <a:off x="1815840" y="3327480"/>
            <a:ext cx="174240" cy="2804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3" name="CustomShape 86"/>
          <p:cNvSpPr/>
          <p:nvPr/>
        </p:nvSpPr>
        <p:spPr>
          <a:xfrm>
            <a:off x="1720440" y="3191760"/>
            <a:ext cx="190080" cy="1062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4" name="CustomShape 87"/>
          <p:cNvSpPr/>
          <p:nvPr/>
        </p:nvSpPr>
        <p:spPr>
          <a:xfrm>
            <a:off x="1639800" y="3312000"/>
            <a:ext cx="335520" cy="1558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5" name="CustomShape 88"/>
          <p:cNvSpPr/>
          <p:nvPr/>
        </p:nvSpPr>
        <p:spPr>
          <a:xfrm>
            <a:off x="1946880" y="3390120"/>
            <a:ext cx="41760" cy="79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6" name="CustomShape 89"/>
          <p:cNvSpPr/>
          <p:nvPr/>
        </p:nvSpPr>
        <p:spPr>
          <a:xfrm>
            <a:off x="1642320" y="3390120"/>
            <a:ext cx="41760" cy="79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7" name="CustomShape 90"/>
          <p:cNvSpPr/>
          <p:nvPr/>
        </p:nvSpPr>
        <p:spPr>
          <a:xfrm>
            <a:off x="1641600" y="3677040"/>
            <a:ext cx="96840" cy="23832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8" name="CustomShape 91"/>
          <p:cNvSpPr/>
          <p:nvPr/>
        </p:nvSpPr>
        <p:spPr>
          <a:xfrm>
            <a:off x="1886400" y="3666240"/>
            <a:ext cx="116640" cy="2599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9" name="CustomShape 92"/>
          <p:cNvSpPr/>
          <p:nvPr/>
        </p:nvSpPr>
        <p:spPr>
          <a:xfrm>
            <a:off x="1679760" y="3623400"/>
            <a:ext cx="286560" cy="1850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0" name="CustomShape 93"/>
          <p:cNvSpPr/>
          <p:nvPr/>
        </p:nvSpPr>
        <p:spPr>
          <a:xfrm>
            <a:off x="1662840" y="3663360"/>
            <a:ext cx="294480" cy="1594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1" name="CustomShape 94"/>
          <p:cNvSpPr/>
          <p:nvPr/>
        </p:nvSpPr>
        <p:spPr>
          <a:xfrm>
            <a:off x="1666800" y="3400920"/>
            <a:ext cx="296640" cy="2437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2" name="CustomShape 95"/>
          <p:cNvSpPr/>
          <p:nvPr/>
        </p:nvSpPr>
        <p:spPr>
          <a:xfrm>
            <a:off x="1761480" y="3507120"/>
            <a:ext cx="106920" cy="6948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3" name="CustomShape 96"/>
          <p:cNvSpPr/>
          <p:nvPr/>
        </p:nvSpPr>
        <p:spPr>
          <a:xfrm>
            <a:off x="1699560" y="3396240"/>
            <a:ext cx="229320" cy="770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4" name="CustomShape 97"/>
          <p:cNvSpPr/>
          <p:nvPr/>
        </p:nvSpPr>
        <p:spPr>
          <a:xfrm>
            <a:off x="1341000" y="394272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65" name="Picture 12" descr=""/>
          <p:cNvPicPr/>
          <p:nvPr/>
        </p:nvPicPr>
        <p:blipFill>
          <a:blip r:embed="rId1"/>
          <a:stretch/>
        </p:blipFill>
        <p:spPr>
          <a:xfrm>
            <a:off x="2274840" y="4729680"/>
            <a:ext cx="820440" cy="966960"/>
          </a:xfrm>
          <a:prstGeom prst="rect">
            <a:avLst/>
          </a:prstGeom>
          <a:ln>
            <a:noFill/>
          </a:ln>
        </p:spPr>
      </p:pic>
      <p:pic>
        <p:nvPicPr>
          <p:cNvPr id="2366" name="Picture 194" descr=""/>
          <p:cNvPicPr/>
          <p:nvPr/>
        </p:nvPicPr>
        <p:blipFill>
          <a:blip r:embed="rId2"/>
          <a:stretch/>
        </p:blipFill>
        <p:spPr>
          <a:xfrm>
            <a:off x="8555040" y="4825440"/>
            <a:ext cx="555840" cy="654840"/>
          </a:xfrm>
          <a:prstGeom prst="rect">
            <a:avLst/>
          </a:prstGeom>
          <a:ln>
            <a:noFill/>
          </a:ln>
        </p:spPr>
      </p:pic>
      <p:sp>
        <p:nvSpPr>
          <p:cNvPr id="2367" name="CustomShape 98"/>
          <p:cNvSpPr/>
          <p:nvPr/>
        </p:nvSpPr>
        <p:spPr>
          <a:xfrm>
            <a:off x="2382120" y="2565000"/>
            <a:ext cx="1538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68" name="CustomShape 99"/>
          <p:cNvSpPr/>
          <p:nvPr/>
        </p:nvSpPr>
        <p:spPr>
          <a:xfrm>
            <a:off x="3650400" y="4394160"/>
            <a:ext cx="1538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69" name="CustomShape 100"/>
          <p:cNvSpPr/>
          <p:nvPr/>
        </p:nvSpPr>
        <p:spPr>
          <a:xfrm>
            <a:off x="6291360" y="4429440"/>
            <a:ext cx="1538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Code is driven by scenarios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70" name="CustomShape 101"/>
          <p:cNvSpPr/>
          <p:nvPr/>
        </p:nvSpPr>
        <p:spPr>
          <a:xfrm>
            <a:off x="3973680" y="2821680"/>
            <a:ext cx="37389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71" name="CustomShape 102"/>
          <p:cNvSpPr/>
          <p:nvPr/>
        </p:nvSpPr>
        <p:spPr>
          <a:xfrm>
            <a:off x="7631640" y="2615760"/>
            <a:ext cx="1538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72" name="CustomShape 103"/>
          <p:cNvSpPr/>
          <p:nvPr/>
        </p:nvSpPr>
        <p:spPr>
          <a:xfrm>
            <a:off x="1873440" y="5667120"/>
            <a:ext cx="13849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73" name="CustomShape 104"/>
          <p:cNvSpPr/>
          <p:nvPr/>
        </p:nvSpPr>
        <p:spPr>
          <a:xfrm>
            <a:off x="7925400" y="5697720"/>
            <a:ext cx="19029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 tests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74" name="CustomShape 105"/>
          <p:cNvSpPr/>
          <p:nvPr/>
        </p:nvSpPr>
        <p:spPr>
          <a:xfrm>
            <a:off x="2332800" y="3601800"/>
            <a:ext cx="17805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3300"/>
                </a:solidFill>
                <a:latin typeface="Calibri"/>
                <a:ea typeface="DejaVu Sans"/>
              </a:rPr>
              <a:t>Difficult to access to the accurate documentation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75" name="CustomShape 106"/>
          <p:cNvSpPr/>
          <p:nvPr/>
        </p:nvSpPr>
        <p:spPr>
          <a:xfrm>
            <a:off x="982800" y="1370160"/>
            <a:ext cx="1141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76" name="CustomShape 107"/>
          <p:cNvSpPr/>
          <p:nvPr/>
        </p:nvSpPr>
        <p:spPr>
          <a:xfrm>
            <a:off x="8951040" y="1808280"/>
            <a:ext cx="106920" cy="374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7" name="CustomShape 108"/>
          <p:cNvSpPr/>
          <p:nvPr/>
        </p:nvSpPr>
        <p:spPr>
          <a:xfrm>
            <a:off x="8913960" y="168912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8" name="CustomShape 109"/>
          <p:cNvSpPr/>
          <p:nvPr/>
        </p:nvSpPr>
        <p:spPr>
          <a:xfrm>
            <a:off x="9053640" y="168912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9" name="CustomShape 110"/>
          <p:cNvSpPr/>
          <p:nvPr/>
        </p:nvSpPr>
        <p:spPr>
          <a:xfrm>
            <a:off x="2507040" y="1785600"/>
            <a:ext cx="106920" cy="374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0" name="CustomShape 111"/>
          <p:cNvSpPr/>
          <p:nvPr/>
        </p:nvSpPr>
        <p:spPr>
          <a:xfrm>
            <a:off x="2469960" y="166644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1" name="CustomShape 112"/>
          <p:cNvSpPr/>
          <p:nvPr/>
        </p:nvSpPr>
        <p:spPr>
          <a:xfrm>
            <a:off x="2609280" y="166644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2" name="CustomShape 113"/>
          <p:cNvSpPr/>
          <p:nvPr/>
        </p:nvSpPr>
        <p:spPr>
          <a:xfrm>
            <a:off x="1760400" y="3519000"/>
            <a:ext cx="96480" cy="334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3" name="CustomShape 114"/>
          <p:cNvSpPr/>
          <p:nvPr/>
        </p:nvSpPr>
        <p:spPr>
          <a:xfrm>
            <a:off x="1726920" y="3411360"/>
            <a:ext cx="32400" cy="32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4" name="CustomShape 115"/>
          <p:cNvSpPr/>
          <p:nvPr/>
        </p:nvSpPr>
        <p:spPr>
          <a:xfrm>
            <a:off x="1852920" y="3411360"/>
            <a:ext cx="32400" cy="32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85" name="" descr=""/>
          <p:cNvPicPr/>
          <p:nvPr/>
        </p:nvPicPr>
        <p:blipFill>
          <a:blip r:embed="rId3"/>
          <a:stretch/>
        </p:blipFill>
        <p:spPr>
          <a:xfrm>
            <a:off x="4137840" y="3178800"/>
            <a:ext cx="3494520" cy="99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Improve the process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87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87B0906-B1A3-41D5-B934-27CD5A3F535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88" name="CustomShape 3"/>
          <p:cNvSpPr/>
          <p:nvPr/>
        </p:nvSpPr>
        <p:spPr>
          <a:xfrm>
            <a:off x="2136240" y="1356840"/>
            <a:ext cx="846720" cy="849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9" name="CustomShape 4"/>
          <p:cNvSpPr/>
          <p:nvPr/>
        </p:nvSpPr>
        <p:spPr>
          <a:xfrm>
            <a:off x="2318760" y="1918080"/>
            <a:ext cx="482760" cy="2876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0" name="CustomShape 5"/>
          <p:cNvSpPr/>
          <p:nvPr/>
        </p:nvSpPr>
        <p:spPr>
          <a:xfrm>
            <a:off x="2480760" y="1923480"/>
            <a:ext cx="170280" cy="1882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1" name="CustomShape 6"/>
          <p:cNvSpPr/>
          <p:nvPr/>
        </p:nvSpPr>
        <p:spPr>
          <a:xfrm>
            <a:off x="2500200" y="1744200"/>
            <a:ext cx="118800" cy="2383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2" name="CustomShape 7"/>
          <p:cNvSpPr/>
          <p:nvPr/>
        </p:nvSpPr>
        <p:spPr>
          <a:xfrm>
            <a:off x="2500200" y="1846800"/>
            <a:ext cx="118800" cy="802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3" name="CustomShape 8"/>
          <p:cNvSpPr/>
          <p:nvPr/>
        </p:nvSpPr>
        <p:spPr>
          <a:xfrm>
            <a:off x="2306160" y="1538280"/>
            <a:ext cx="506160" cy="33408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4" name="CustomShape 9"/>
          <p:cNvSpPr/>
          <p:nvPr/>
        </p:nvSpPr>
        <p:spPr>
          <a:xfrm>
            <a:off x="2559960" y="1538280"/>
            <a:ext cx="252720" cy="3340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5" name="CustomShape 10"/>
          <p:cNvSpPr/>
          <p:nvPr/>
        </p:nvSpPr>
        <p:spPr>
          <a:xfrm>
            <a:off x="2378880" y="1476720"/>
            <a:ext cx="360720" cy="2728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6" name="CustomShape 11"/>
          <p:cNvSpPr/>
          <p:nvPr/>
        </p:nvSpPr>
        <p:spPr>
          <a:xfrm>
            <a:off x="2692800" y="1652040"/>
            <a:ext cx="4212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7" name="CustomShape 12"/>
          <p:cNvSpPr/>
          <p:nvPr/>
        </p:nvSpPr>
        <p:spPr>
          <a:xfrm>
            <a:off x="2383560" y="1652040"/>
            <a:ext cx="42120" cy="80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8" name="CustomShape 13"/>
          <p:cNvSpPr/>
          <p:nvPr/>
        </p:nvSpPr>
        <p:spPr>
          <a:xfrm>
            <a:off x="2504160" y="1922040"/>
            <a:ext cx="110160" cy="28404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9" name="CustomShape 14"/>
          <p:cNvSpPr/>
          <p:nvPr/>
        </p:nvSpPr>
        <p:spPr>
          <a:xfrm>
            <a:off x="2454840" y="1887480"/>
            <a:ext cx="102240" cy="1108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0" name="CustomShape 15"/>
          <p:cNvSpPr/>
          <p:nvPr/>
        </p:nvSpPr>
        <p:spPr>
          <a:xfrm>
            <a:off x="2561400" y="1887480"/>
            <a:ext cx="102240" cy="11088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1" name="CustomShape 16"/>
          <p:cNvSpPr/>
          <p:nvPr/>
        </p:nvSpPr>
        <p:spPr>
          <a:xfrm>
            <a:off x="2087640" y="220860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02" name="CustomShape 17"/>
          <p:cNvSpPr/>
          <p:nvPr/>
        </p:nvSpPr>
        <p:spPr>
          <a:xfrm>
            <a:off x="8580240" y="1356840"/>
            <a:ext cx="865800" cy="866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3" name="CustomShape 18"/>
          <p:cNvSpPr/>
          <p:nvPr/>
        </p:nvSpPr>
        <p:spPr>
          <a:xfrm>
            <a:off x="8835120" y="1382400"/>
            <a:ext cx="372600" cy="409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4" name="CustomShape 19"/>
          <p:cNvSpPr/>
          <p:nvPr/>
        </p:nvSpPr>
        <p:spPr>
          <a:xfrm>
            <a:off x="8765640" y="1930320"/>
            <a:ext cx="494280" cy="2930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5" name="CustomShape 20"/>
          <p:cNvSpPr/>
          <p:nvPr/>
        </p:nvSpPr>
        <p:spPr>
          <a:xfrm>
            <a:off x="8765640" y="1930320"/>
            <a:ext cx="246600" cy="2930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6" name="CustomShape 21"/>
          <p:cNvSpPr/>
          <p:nvPr/>
        </p:nvSpPr>
        <p:spPr>
          <a:xfrm>
            <a:off x="8951760" y="1767240"/>
            <a:ext cx="121320" cy="411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7" name="CustomShape 22"/>
          <p:cNvSpPr/>
          <p:nvPr/>
        </p:nvSpPr>
        <p:spPr>
          <a:xfrm>
            <a:off x="8978040" y="2050920"/>
            <a:ext cx="65160" cy="1281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8" name="CustomShape 23"/>
          <p:cNvSpPr/>
          <p:nvPr/>
        </p:nvSpPr>
        <p:spPr>
          <a:xfrm>
            <a:off x="8951760" y="1856880"/>
            <a:ext cx="121320" cy="820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9" name="CustomShape 24"/>
          <p:cNvSpPr/>
          <p:nvPr/>
        </p:nvSpPr>
        <p:spPr>
          <a:xfrm>
            <a:off x="8753400" y="1542240"/>
            <a:ext cx="517320" cy="341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0" name="CustomShape 25"/>
          <p:cNvSpPr/>
          <p:nvPr/>
        </p:nvSpPr>
        <p:spPr>
          <a:xfrm>
            <a:off x="9012960" y="1542240"/>
            <a:ext cx="257760" cy="341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1" name="CustomShape 26"/>
          <p:cNvSpPr/>
          <p:nvPr/>
        </p:nvSpPr>
        <p:spPr>
          <a:xfrm>
            <a:off x="8826840" y="1478880"/>
            <a:ext cx="369720" cy="2786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2" name="CustomShape 27"/>
          <p:cNvSpPr/>
          <p:nvPr/>
        </p:nvSpPr>
        <p:spPr>
          <a:xfrm>
            <a:off x="8841240" y="1478880"/>
            <a:ext cx="345600" cy="284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3" name="CustomShape 28"/>
          <p:cNvSpPr/>
          <p:nvPr/>
        </p:nvSpPr>
        <p:spPr>
          <a:xfrm>
            <a:off x="9149040" y="165780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4" name="CustomShape 29"/>
          <p:cNvSpPr/>
          <p:nvPr/>
        </p:nvSpPr>
        <p:spPr>
          <a:xfrm>
            <a:off x="8833320" y="1657800"/>
            <a:ext cx="4284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5" name="CustomShape 30"/>
          <p:cNvSpPr/>
          <p:nvPr/>
        </p:nvSpPr>
        <p:spPr>
          <a:xfrm>
            <a:off x="8894880" y="1666080"/>
            <a:ext cx="235440" cy="88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6" name="CustomShape 31"/>
          <p:cNvSpPr/>
          <p:nvPr/>
        </p:nvSpPr>
        <p:spPr>
          <a:xfrm>
            <a:off x="8901360" y="1668960"/>
            <a:ext cx="99720" cy="79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7" name="CustomShape 32"/>
          <p:cNvSpPr/>
          <p:nvPr/>
        </p:nvSpPr>
        <p:spPr>
          <a:xfrm>
            <a:off x="9024480" y="1668960"/>
            <a:ext cx="98640" cy="79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8" name="CustomShape 33"/>
          <p:cNvSpPr/>
          <p:nvPr/>
        </p:nvSpPr>
        <p:spPr>
          <a:xfrm>
            <a:off x="8846280" y="1852200"/>
            <a:ext cx="165960" cy="327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9" name="CustomShape 34"/>
          <p:cNvSpPr/>
          <p:nvPr/>
        </p:nvSpPr>
        <p:spPr>
          <a:xfrm>
            <a:off x="9012960" y="1852200"/>
            <a:ext cx="165240" cy="327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0" name="CustomShape 35"/>
          <p:cNvSpPr/>
          <p:nvPr/>
        </p:nvSpPr>
        <p:spPr>
          <a:xfrm>
            <a:off x="8568720" y="219888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21" name="CustomShape 36"/>
          <p:cNvSpPr/>
          <p:nvPr/>
        </p:nvSpPr>
        <p:spPr>
          <a:xfrm flipV="1">
            <a:off x="7553160" y="852840"/>
            <a:ext cx="913320" cy="51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2" name="CustomShape 37"/>
          <p:cNvSpPr/>
          <p:nvPr/>
        </p:nvSpPr>
        <p:spPr>
          <a:xfrm>
            <a:off x="3139920" y="2345040"/>
            <a:ext cx="913320" cy="51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3" name="CustomShape 38"/>
          <p:cNvSpPr/>
          <p:nvPr/>
        </p:nvSpPr>
        <p:spPr>
          <a:xfrm flipH="1" flipV="1">
            <a:off x="7551720" y="4269960"/>
            <a:ext cx="913320" cy="51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4" name="CustomShape 39"/>
          <p:cNvSpPr/>
          <p:nvPr/>
        </p:nvSpPr>
        <p:spPr>
          <a:xfrm flipH="1">
            <a:off x="3138480" y="4212360"/>
            <a:ext cx="913320" cy="51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5" name="CustomShape 40"/>
          <p:cNvSpPr/>
          <p:nvPr/>
        </p:nvSpPr>
        <p:spPr>
          <a:xfrm>
            <a:off x="5349600" y="924480"/>
            <a:ext cx="764280" cy="76536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6" name="CustomShape 41"/>
          <p:cNvSpPr/>
          <p:nvPr/>
        </p:nvSpPr>
        <p:spPr>
          <a:xfrm>
            <a:off x="5294160" y="1273320"/>
            <a:ext cx="117720" cy="6912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7" name="CustomShape 42"/>
          <p:cNvSpPr/>
          <p:nvPr/>
        </p:nvSpPr>
        <p:spPr>
          <a:xfrm>
            <a:off x="4127760" y="2378520"/>
            <a:ext cx="329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8" name="CustomShape 43"/>
          <p:cNvSpPr/>
          <p:nvPr/>
        </p:nvSpPr>
        <p:spPr>
          <a:xfrm>
            <a:off x="3956040" y="1783440"/>
            <a:ext cx="37389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scenarios so that both PO and DEV can understand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29" name="CustomShape 44"/>
          <p:cNvSpPr/>
          <p:nvPr/>
        </p:nvSpPr>
        <p:spPr>
          <a:xfrm flipH="1">
            <a:off x="4052880" y="5016960"/>
            <a:ext cx="329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0" name="CustomShape 45"/>
          <p:cNvSpPr/>
          <p:nvPr/>
        </p:nvSpPr>
        <p:spPr>
          <a:xfrm>
            <a:off x="3830400" y="5142960"/>
            <a:ext cx="37389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Move to 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31" name="CustomShape 46"/>
          <p:cNvSpPr/>
          <p:nvPr/>
        </p:nvSpPr>
        <p:spPr>
          <a:xfrm rot="5400000">
            <a:off x="8254800" y="3593520"/>
            <a:ext cx="1461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2" name="CustomShape 47"/>
          <p:cNvSpPr/>
          <p:nvPr/>
        </p:nvSpPr>
        <p:spPr>
          <a:xfrm flipH="1">
            <a:off x="2491560" y="3562920"/>
            <a:ext cx="1004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3" name="CustomShape 48"/>
          <p:cNvSpPr/>
          <p:nvPr/>
        </p:nvSpPr>
        <p:spPr>
          <a:xfrm>
            <a:off x="9096120" y="3156840"/>
            <a:ext cx="153828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34" name="CustomShape 49"/>
          <p:cNvSpPr/>
          <p:nvPr/>
        </p:nvSpPr>
        <p:spPr>
          <a:xfrm>
            <a:off x="1395720" y="3100680"/>
            <a:ext cx="837000" cy="8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5" name="CustomShape 50"/>
          <p:cNvSpPr/>
          <p:nvPr/>
        </p:nvSpPr>
        <p:spPr>
          <a:xfrm>
            <a:off x="1397520" y="3099960"/>
            <a:ext cx="835200" cy="8362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6" name="CustomShape 51"/>
          <p:cNvSpPr/>
          <p:nvPr/>
        </p:nvSpPr>
        <p:spPr>
          <a:xfrm>
            <a:off x="1576440" y="3652560"/>
            <a:ext cx="476280" cy="2836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7" name="CustomShape 52"/>
          <p:cNvSpPr/>
          <p:nvPr/>
        </p:nvSpPr>
        <p:spPr>
          <a:xfrm>
            <a:off x="2008080" y="3745800"/>
            <a:ext cx="45000" cy="1436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8" name="CustomShape 53"/>
          <p:cNvSpPr/>
          <p:nvPr/>
        </p:nvSpPr>
        <p:spPr>
          <a:xfrm>
            <a:off x="1920960" y="3681000"/>
            <a:ext cx="49320" cy="2415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9" name="CustomShape 54"/>
          <p:cNvSpPr/>
          <p:nvPr/>
        </p:nvSpPr>
        <p:spPr>
          <a:xfrm>
            <a:off x="1832760" y="3654000"/>
            <a:ext cx="51840" cy="2804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0" name="CustomShape 55"/>
          <p:cNvSpPr/>
          <p:nvPr/>
        </p:nvSpPr>
        <p:spPr>
          <a:xfrm>
            <a:off x="1747080" y="3654000"/>
            <a:ext cx="49320" cy="2804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1" name="CustomShape 56"/>
          <p:cNvSpPr/>
          <p:nvPr/>
        </p:nvSpPr>
        <p:spPr>
          <a:xfrm>
            <a:off x="1659240" y="3679200"/>
            <a:ext cx="50040" cy="2430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2" name="CustomShape 57"/>
          <p:cNvSpPr/>
          <p:nvPr/>
        </p:nvSpPr>
        <p:spPr>
          <a:xfrm>
            <a:off x="1576440" y="3747600"/>
            <a:ext cx="46440" cy="1411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3" name="CustomShape 58"/>
          <p:cNvSpPr/>
          <p:nvPr/>
        </p:nvSpPr>
        <p:spPr>
          <a:xfrm>
            <a:off x="1611720" y="3717000"/>
            <a:ext cx="406080" cy="5184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4" name="CustomShape 59"/>
          <p:cNvSpPr/>
          <p:nvPr/>
        </p:nvSpPr>
        <p:spPr>
          <a:xfrm>
            <a:off x="1577880" y="3804840"/>
            <a:ext cx="473400" cy="493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5" name="CustomShape 60"/>
          <p:cNvSpPr/>
          <p:nvPr/>
        </p:nvSpPr>
        <p:spPr>
          <a:xfrm>
            <a:off x="1626840" y="3891960"/>
            <a:ext cx="376200" cy="439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6" name="CustomShape 61"/>
          <p:cNvSpPr/>
          <p:nvPr/>
        </p:nvSpPr>
        <p:spPr>
          <a:xfrm>
            <a:off x="2008080" y="3745800"/>
            <a:ext cx="9720" cy="2268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7" name="CustomShape 62"/>
          <p:cNvSpPr/>
          <p:nvPr/>
        </p:nvSpPr>
        <p:spPr>
          <a:xfrm>
            <a:off x="2008080" y="3804840"/>
            <a:ext cx="43200" cy="493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8" name="CustomShape 63"/>
          <p:cNvSpPr/>
          <p:nvPr/>
        </p:nvSpPr>
        <p:spPr>
          <a:xfrm>
            <a:off x="1920960" y="3717000"/>
            <a:ext cx="49320" cy="51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9" name="CustomShape 64"/>
          <p:cNvSpPr/>
          <p:nvPr/>
        </p:nvSpPr>
        <p:spPr>
          <a:xfrm>
            <a:off x="1920960" y="3804840"/>
            <a:ext cx="49320" cy="49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0" name="CustomShape 65"/>
          <p:cNvSpPr/>
          <p:nvPr/>
        </p:nvSpPr>
        <p:spPr>
          <a:xfrm>
            <a:off x="1920960" y="3891960"/>
            <a:ext cx="49320" cy="302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1" name="CustomShape 66"/>
          <p:cNvSpPr/>
          <p:nvPr/>
        </p:nvSpPr>
        <p:spPr>
          <a:xfrm>
            <a:off x="1832760" y="3717000"/>
            <a:ext cx="51840" cy="51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2" name="CustomShape 67"/>
          <p:cNvSpPr/>
          <p:nvPr/>
        </p:nvSpPr>
        <p:spPr>
          <a:xfrm>
            <a:off x="1832760" y="3804840"/>
            <a:ext cx="51840" cy="49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3" name="CustomShape 68"/>
          <p:cNvSpPr/>
          <p:nvPr/>
        </p:nvSpPr>
        <p:spPr>
          <a:xfrm>
            <a:off x="1832760" y="3891960"/>
            <a:ext cx="51840" cy="424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4" name="CustomShape 69"/>
          <p:cNvSpPr/>
          <p:nvPr/>
        </p:nvSpPr>
        <p:spPr>
          <a:xfrm>
            <a:off x="1747080" y="3717000"/>
            <a:ext cx="49320" cy="51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5" name="CustomShape 70"/>
          <p:cNvSpPr/>
          <p:nvPr/>
        </p:nvSpPr>
        <p:spPr>
          <a:xfrm>
            <a:off x="1747080" y="3804840"/>
            <a:ext cx="49320" cy="49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6" name="CustomShape 71"/>
          <p:cNvSpPr/>
          <p:nvPr/>
        </p:nvSpPr>
        <p:spPr>
          <a:xfrm>
            <a:off x="1747080" y="3891960"/>
            <a:ext cx="49320" cy="424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7" name="CustomShape 72"/>
          <p:cNvSpPr/>
          <p:nvPr/>
        </p:nvSpPr>
        <p:spPr>
          <a:xfrm>
            <a:off x="1659240" y="3717000"/>
            <a:ext cx="50040" cy="51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8" name="CustomShape 73"/>
          <p:cNvSpPr/>
          <p:nvPr/>
        </p:nvSpPr>
        <p:spPr>
          <a:xfrm>
            <a:off x="1659240" y="3804840"/>
            <a:ext cx="50040" cy="49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9" name="CustomShape 74"/>
          <p:cNvSpPr/>
          <p:nvPr/>
        </p:nvSpPr>
        <p:spPr>
          <a:xfrm>
            <a:off x="1659240" y="3891960"/>
            <a:ext cx="50040" cy="302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0" name="CustomShape 75"/>
          <p:cNvSpPr/>
          <p:nvPr/>
        </p:nvSpPr>
        <p:spPr>
          <a:xfrm>
            <a:off x="1611720" y="3747600"/>
            <a:ext cx="11160" cy="212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1" name="CustomShape 76"/>
          <p:cNvSpPr/>
          <p:nvPr/>
        </p:nvSpPr>
        <p:spPr>
          <a:xfrm>
            <a:off x="1577880" y="3804840"/>
            <a:ext cx="45000" cy="493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2" name="CustomShape 77"/>
          <p:cNvSpPr/>
          <p:nvPr/>
        </p:nvSpPr>
        <p:spPr>
          <a:xfrm>
            <a:off x="1756080" y="3495600"/>
            <a:ext cx="116640" cy="2347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3" name="CustomShape 78"/>
          <p:cNvSpPr/>
          <p:nvPr/>
        </p:nvSpPr>
        <p:spPr>
          <a:xfrm>
            <a:off x="1756080" y="3580560"/>
            <a:ext cx="116640" cy="8064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4" name="CustomShape 79"/>
          <p:cNvSpPr/>
          <p:nvPr/>
        </p:nvSpPr>
        <p:spPr>
          <a:xfrm>
            <a:off x="1564920" y="3278520"/>
            <a:ext cx="500040" cy="3294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5" name="CustomShape 80"/>
          <p:cNvSpPr/>
          <p:nvPr/>
        </p:nvSpPr>
        <p:spPr>
          <a:xfrm>
            <a:off x="1636200" y="3218040"/>
            <a:ext cx="357120" cy="2674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6" name="CustomShape 81"/>
          <p:cNvSpPr/>
          <p:nvPr/>
        </p:nvSpPr>
        <p:spPr>
          <a:xfrm>
            <a:off x="1658160" y="3165120"/>
            <a:ext cx="313560" cy="2797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7" name="CustomShape 82"/>
          <p:cNvSpPr/>
          <p:nvPr/>
        </p:nvSpPr>
        <p:spPr>
          <a:xfrm>
            <a:off x="1598760" y="3301200"/>
            <a:ext cx="432720" cy="1573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8" name="CustomShape 83"/>
          <p:cNvSpPr/>
          <p:nvPr/>
        </p:nvSpPr>
        <p:spPr>
          <a:xfrm>
            <a:off x="1671480" y="3318120"/>
            <a:ext cx="284400" cy="2736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9" name="CustomShape 84"/>
          <p:cNvSpPr/>
          <p:nvPr/>
        </p:nvSpPr>
        <p:spPr>
          <a:xfrm>
            <a:off x="1815840" y="3327480"/>
            <a:ext cx="174240" cy="2804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0" name="CustomShape 85"/>
          <p:cNvSpPr/>
          <p:nvPr/>
        </p:nvSpPr>
        <p:spPr>
          <a:xfrm>
            <a:off x="1720440" y="3191760"/>
            <a:ext cx="190080" cy="1062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1" name="CustomShape 86"/>
          <p:cNvSpPr/>
          <p:nvPr/>
        </p:nvSpPr>
        <p:spPr>
          <a:xfrm>
            <a:off x="1639800" y="3312000"/>
            <a:ext cx="335520" cy="1558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2" name="CustomShape 87"/>
          <p:cNvSpPr/>
          <p:nvPr/>
        </p:nvSpPr>
        <p:spPr>
          <a:xfrm>
            <a:off x="1946880" y="3390120"/>
            <a:ext cx="41760" cy="79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3" name="CustomShape 88"/>
          <p:cNvSpPr/>
          <p:nvPr/>
        </p:nvSpPr>
        <p:spPr>
          <a:xfrm>
            <a:off x="1642320" y="3390120"/>
            <a:ext cx="41760" cy="79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4" name="CustomShape 89"/>
          <p:cNvSpPr/>
          <p:nvPr/>
        </p:nvSpPr>
        <p:spPr>
          <a:xfrm>
            <a:off x="1641600" y="3677040"/>
            <a:ext cx="96840" cy="23832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5" name="CustomShape 90"/>
          <p:cNvSpPr/>
          <p:nvPr/>
        </p:nvSpPr>
        <p:spPr>
          <a:xfrm>
            <a:off x="1886400" y="3666240"/>
            <a:ext cx="116640" cy="2599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6" name="CustomShape 91"/>
          <p:cNvSpPr/>
          <p:nvPr/>
        </p:nvSpPr>
        <p:spPr>
          <a:xfrm>
            <a:off x="1679760" y="3623400"/>
            <a:ext cx="286560" cy="1850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7" name="CustomShape 92"/>
          <p:cNvSpPr/>
          <p:nvPr/>
        </p:nvSpPr>
        <p:spPr>
          <a:xfrm>
            <a:off x="1662840" y="3663360"/>
            <a:ext cx="294480" cy="1594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8" name="CustomShape 93"/>
          <p:cNvSpPr/>
          <p:nvPr/>
        </p:nvSpPr>
        <p:spPr>
          <a:xfrm>
            <a:off x="1666800" y="3400920"/>
            <a:ext cx="296640" cy="2437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9" name="CustomShape 94"/>
          <p:cNvSpPr/>
          <p:nvPr/>
        </p:nvSpPr>
        <p:spPr>
          <a:xfrm>
            <a:off x="1761480" y="3507120"/>
            <a:ext cx="106920" cy="6948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0" name="CustomShape 95"/>
          <p:cNvSpPr/>
          <p:nvPr/>
        </p:nvSpPr>
        <p:spPr>
          <a:xfrm>
            <a:off x="1699560" y="3396240"/>
            <a:ext cx="229320" cy="770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1" name="CustomShape 96"/>
          <p:cNvSpPr/>
          <p:nvPr/>
        </p:nvSpPr>
        <p:spPr>
          <a:xfrm>
            <a:off x="1341000" y="3942720"/>
            <a:ext cx="889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482" name="Picture 12" descr=""/>
          <p:cNvPicPr/>
          <p:nvPr/>
        </p:nvPicPr>
        <p:blipFill>
          <a:blip r:embed="rId1"/>
          <a:stretch/>
        </p:blipFill>
        <p:spPr>
          <a:xfrm>
            <a:off x="2274840" y="4729680"/>
            <a:ext cx="820440" cy="966960"/>
          </a:xfrm>
          <a:prstGeom prst="rect">
            <a:avLst/>
          </a:prstGeom>
          <a:ln>
            <a:noFill/>
          </a:ln>
        </p:spPr>
      </p:pic>
      <p:pic>
        <p:nvPicPr>
          <p:cNvPr id="2483" name="Picture 194" descr=""/>
          <p:cNvPicPr/>
          <p:nvPr/>
        </p:nvPicPr>
        <p:blipFill>
          <a:blip r:embed="rId2"/>
          <a:stretch/>
        </p:blipFill>
        <p:spPr>
          <a:xfrm>
            <a:off x="8555040" y="4825440"/>
            <a:ext cx="555840" cy="654840"/>
          </a:xfrm>
          <a:prstGeom prst="rect">
            <a:avLst/>
          </a:prstGeom>
          <a:ln>
            <a:noFill/>
          </a:ln>
        </p:spPr>
      </p:pic>
      <p:sp>
        <p:nvSpPr>
          <p:cNvPr id="2484" name="CustomShape 97"/>
          <p:cNvSpPr/>
          <p:nvPr/>
        </p:nvSpPr>
        <p:spPr>
          <a:xfrm>
            <a:off x="2382120" y="2565000"/>
            <a:ext cx="1538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85" name="CustomShape 98"/>
          <p:cNvSpPr/>
          <p:nvPr/>
        </p:nvSpPr>
        <p:spPr>
          <a:xfrm>
            <a:off x="3650400" y="4394160"/>
            <a:ext cx="1538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86" name="CustomShape 99"/>
          <p:cNvSpPr/>
          <p:nvPr/>
        </p:nvSpPr>
        <p:spPr>
          <a:xfrm>
            <a:off x="6291360" y="4429440"/>
            <a:ext cx="1538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Code is driven by scenarios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87" name="CustomShape 100"/>
          <p:cNvSpPr/>
          <p:nvPr/>
        </p:nvSpPr>
        <p:spPr>
          <a:xfrm>
            <a:off x="3973680" y="2821680"/>
            <a:ext cx="37389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88" name="CustomShape 101"/>
          <p:cNvSpPr/>
          <p:nvPr/>
        </p:nvSpPr>
        <p:spPr>
          <a:xfrm>
            <a:off x="7631640" y="2615760"/>
            <a:ext cx="1538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89" name="CustomShape 102"/>
          <p:cNvSpPr/>
          <p:nvPr/>
        </p:nvSpPr>
        <p:spPr>
          <a:xfrm>
            <a:off x="1873440" y="5667120"/>
            <a:ext cx="13849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90" name="CustomShape 103"/>
          <p:cNvSpPr/>
          <p:nvPr/>
        </p:nvSpPr>
        <p:spPr>
          <a:xfrm>
            <a:off x="7925400" y="5697720"/>
            <a:ext cx="19029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 tests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91" name="CustomShape 104"/>
          <p:cNvSpPr/>
          <p:nvPr/>
        </p:nvSpPr>
        <p:spPr>
          <a:xfrm>
            <a:off x="2332800" y="3601800"/>
            <a:ext cx="1299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4472c4"/>
                </a:solidFill>
                <a:latin typeface="Calibri"/>
                <a:ea typeface="DejaVu Sans"/>
              </a:rPr>
              <a:t>Search / Navigate by BDD Web App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2492" name="Picture 203" descr=""/>
          <p:cNvPicPr/>
          <p:nvPr/>
        </p:nvPicPr>
        <p:blipFill>
          <a:blip r:embed="rId3"/>
          <a:stretch/>
        </p:blipFill>
        <p:spPr>
          <a:xfrm>
            <a:off x="5466960" y="1039320"/>
            <a:ext cx="556560" cy="556560"/>
          </a:xfrm>
          <a:prstGeom prst="rect">
            <a:avLst/>
          </a:prstGeom>
          <a:ln>
            <a:noFill/>
          </a:ln>
        </p:spPr>
      </p:pic>
      <p:pic>
        <p:nvPicPr>
          <p:cNvPr id="2493" name="Picture 204" descr=""/>
          <p:cNvPicPr/>
          <p:nvPr/>
        </p:nvPicPr>
        <p:blipFill>
          <a:blip r:embed="rId4"/>
          <a:stretch/>
        </p:blipFill>
        <p:spPr>
          <a:xfrm>
            <a:off x="3571920" y="3263400"/>
            <a:ext cx="556560" cy="556560"/>
          </a:xfrm>
          <a:prstGeom prst="rect">
            <a:avLst/>
          </a:prstGeom>
          <a:ln>
            <a:noFill/>
          </a:ln>
        </p:spPr>
      </p:pic>
      <p:sp>
        <p:nvSpPr>
          <p:cNvPr id="2494" name="CustomShape 105"/>
          <p:cNvSpPr/>
          <p:nvPr/>
        </p:nvSpPr>
        <p:spPr>
          <a:xfrm>
            <a:off x="982800" y="1370160"/>
            <a:ext cx="11412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95" name="CustomShape 106"/>
          <p:cNvSpPr/>
          <p:nvPr/>
        </p:nvSpPr>
        <p:spPr>
          <a:xfrm>
            <a:off x="8951040" y="1808280"/>
            <a:ext cx="106920" cy="374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6" name="CustomShape 107"/>
          <p:cNvSpPr/>
          <p:nvPr/>
        </p:nvSpPr>
        <p:spPr>
          <a:xfrm>
            <a:off x="8913960" y="168912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7" name="CustomShape 108"/>
          <p:cNvSpPr/>
          <p:nvPr/>
        </p:nvSpPr>
        <p:spPr>
          <a:xfrm>
            <a:off x="9053640" y="168912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8" name="CustomShape 109"/>
          <p:cNvSpPr/>
          <p:nvPr/>
        </p:nvSpPr>
        <p:spPr>
          <a:xfrm>
            <a:off x="2512440" y="1785240"/>
            <a:ext cx="106920" cy="374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9" name="CustomShape 110"/>
          <p:cNvSpPr/>
          <p:nvPr/>
        </p:nvSpPr>
        <p:spPr>
          <a:xfrm>
            <a:off x="2475360" y="166608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0" name="CustomShape 111"/>
          <p:cNvSpPr/>
          <p:nvPr/>
        </p:nvSpPr>
        <p:spPr>
          <a:xfrm>
            <a:off x="2615040" y="1666080"/>
            <a:ext cx="3600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1" name="CustomShape 112"/>
          <p:cNvSpPr/>
          <p:nvPr/>
        </p:nvSpPr>
        <p:spPr>
          <a:xfrm>
            <a:off x="1760040" y="3518640"/>
            <a:ext cx="96120" cy="334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2" name="CustomShape 113"/>
          <p:cNvSpPr/>
          <p:nvPr/>
        </p:nvSpPr>
        <p:spPr>
          <a:xfrm>
            <a:off x="1726920" y="3411360"/>
            <a:ext cx="32400" cy="32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3" name="CustomShape 114"/>
          <p:cNvSpPr/>
          <p:nvPr/>
        </p:nvSpPr>
        <p:spPr>
          <a:xfrm>
            <a:off x="1852200" y="3411360"/>
            <a:ext cx="32400" cy="32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04" name="" descr=""/>
          <p:cNvPicPr/>
          <p:nvPr/>
        </p:nvPicPr>
        <p:blipFill>
          <a:blip r:embed="rId5"/>
          <a:stretch/>
        </p:blipFill>
        <p:spPr>
          <a:xfrm>
            <a:off x="4137840" y="3178800"/>
            <a:ext cx="3494520" cy="99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CustomShape 1"/>
          <p:cNvSpPr/>
          <p:nvPr/>
        </p:nvSpPr>
        <p:spPr>
          <a:xfrm>
            <a:off x="0" y="0"/>
            <a:ext cx="12191040" cy="619272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6" name="CustomShape 2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07" name="CustomShape 3"/>
          <p:cNvSpPr/>
          <p:nvPr/>
        </p:nvSpPr>
        <p:spPr>
          <a:xfrm>
            <a:off x="838080" y="1544040"/>
            <a:ext cx="10514520" cy="44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Specification by example</a:t>
            </a:r>
            <a:endParaRPr b="0" lang="en-GB" sz="28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Close collaboration DEV / PO is required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Use examples to open discussion and find many cases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Allows a very fast feedback loop</a:t>
            </a:r>
            <a:endParaRPr b="0" lang="en-GB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Functional tests</a:t>
            </a:r>
            <a:endParaRPr b="0" lang="en-GB" sz="28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Fast and stable tests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developer is guided, the code is pulled by the tests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Flexible code is required to mock external interactions </a:t>
            </a:r>
            <a:endParaRPr b="0" lang="en-GB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Runnable Documentation</a:t>
            </a:r>
            <a:endParaRPr b="0" lang="en-GB" sz="28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Pulled from code, the documentation is always up to date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documentation is exhaustive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508" name="CustomShape 4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CBDE5C5-8C6F-4A83-9444-591679D0066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CustomShape 1"/>
          <p:cNvSpPr/>
          <p:nvPr/>
        </p:nvSpPr>
        <p:spPr>
          <a:xfrm>
            <a:off x="0" y="0"/>
            <a:ext cx="12191040" cy="619272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0" name="CustomShape 2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11" name="CustomShape 3"/>
          <p:cNvSpPr/>
          <p:nvPr/>
        </p:nvSpPr>
        <p:spPr>
          <a:xfrm>
            <a:off x="838080" y="1544040"/>
            <a:ext cx="10514520" cy="44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Specification by example</a:t>
            </a:r>
            <a:endParaRPr b="0" lang="en-GB" sz="28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Close collaboration DEV / PO is required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Use examples to open discussion and find many cases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Allows a very fast feedback loop</a:t>
            </a:r>
            <a:endParaRPr b="0" lang="en-GB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Functional tests</a:t>
            </a:r>
            <a:endParaRPr b="0" lang="en-GB" sz="28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Fast and stable tests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developer is guided, the code is pulled by the tests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Flexible code is required to mock external interactions </a:t>
            </a:r>
            <a:endParaRPr b="0" lang="en-GB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Runnable Documentation</a:t>
            </a:r>
            <a:endParaRPr b="0" lang="en-GB" sz="28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Pulled from code, the documentation is always up to date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documentation is exhaustive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2512" name="CustomShape 4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FF3E214-3E2A-45DC-B72B-758CC14CCA4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CustomShape 1"/>
          <p:cNvSpPr/>
          <p:nvPr/>
        </p:nvSpPr>
        <p:spPr>
          <a:xfrm>
            <a:off x="0" y="0"/>
            <a:ext cx="12191040" cy="619272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4" name="CustomShape 2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15" name="CustomShape 3"/>
          <p:cNvSpPr/>
          <p:nvPr/>
        </p:nvSpPr>
        <p:spPr>
          <a:xfrm>
            <a:off x="838080" y="1544040"/>
            <a:ext cx="10514520" cy="44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Failure factor</a:t>
            </a:r>
            <a:endParaRPr b="0" lang="en-GB" sz="28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DEV or PO not involved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BDD applied during the project : need to be done a the very first step               </a:t>
            </a:r>
            <a:endParaRPr b="0" lang="en-GB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theGardener aim is to address too important use cases not really addressed yet :</a:t>
            </a:r>
            <a:endParaRPr b="0" lang="en-GB" sz="28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easily access to the scenario </a:t>
            </a:r>
            <a:endParaRPr b="0" lang="en-GB" sz="2400" spc="-1" strike="noStrike">
              <a:latin typeface="Arial"/>
            </a:endParaRPr>
          </a:p>
          <a:p>
            <a:pPr lvl="1" marL="685800" indent="-22752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collaborative tools to help PO and DEV discussion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	</a:t>
            </a: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=&gt; https://github.com/KelkooGroup/theGardener/wiki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516" name="CustomShape 4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AB642F0-D14E-4E79-8689-35B4682ED5E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8" name="CustomShape 2"/>
          <p:cNvSpPr/>
          <p:nvPr/>
        </p:nvSpPr>
        <p:spPr>
          <a:xfrm>
            <a:off x="3363480" y="2927880"/>
            <a:ext cx="375264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Calibri"/>
                <a:ea typeface="DejaVu Sans"/>
              </a:rPr>
              <a:t>Thank you  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2519" name="Picture 3" descr=""/>
          <p:cNvPicPr/>
          <p:nvPr/>
        </p:nvPicPr>
        <p:blipFill>
          <a:blip r:embed="rId1"/>
          <a:stretch/>
        </p:blipFill>
        <p:spPr>
          <a:xfrm>
            <a:off x="7396920" y="3322440"/>
            <a:ext cx="344880" cy="356400"/>
          </a:xfrm>
          <a:prstGeom prst="rect">
            <a:avLst/>
          </a:prstGeom>
          <a:ln>
            <a:noFill/>
          </a:ln>
        </p:spPr>
      </p:pic>
      <p:pic>
        <p:nvPicPr>
          <p:cNvPr id="2520" name="Picture 6" descr=""/>
          <p:cNvPicPr/>
          <p:nvPr/>
        </p:nvPicPr>
        <p:blipFill>
          <a:blip r:embed="rId2"/>
          <a:stretch/>
        </p:blipFill>
        <p:spPr>
          <a:xfrm rot="399600">
            <a:off x="7551360" y="1987920"/>
            <a:ext cx="261360" cy="121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Placeholder 6" descr=""/>
          <p:cNvPicPr/>
          <p:nvPr/>
        </p:nvPicPr>
        <p:blipFill>
          <a:blip r:embed="rId1"/>
          <a:srcRect l="31127" t="13576" r="0" b="20255"/>
          <a:stretch/>
        </p:blipFill>
        <p:spPr>
          <a:xfrm>
            <a:off x="0" y="0"/>
            <a:ext cx="12191040" cy="617580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060920" y="4952880"/>
            <a:ext cx="87375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tests that flash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Non-exhaustive functional tests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4D77B49-5FCE-4A15-BBEF-12DF3F67896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7" descr=""/>
          <p:cNvPicPr/>
          <p:nvPr/>
        </p:nvPicPr>
        <p:blipFill>
          <a:blip r:embed="rId1"/>
          <a:stretch/>
        </p:blipFill>
        <p:spPr>
          <a:xfrm>
            <a:off x="2818800" y="1095120"/>
            <a:ext cx="5967000" cy="117036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21B71CE-621A-406F-81B1-90C40DBDCE6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30" name="Picture 3" descr=""/>
          <p:cNvPicPr/>
          <p:nvPr/>
        </p:nvPicPr>
        <p:blipFill>
          <a:blip r:embed="rId2"/>
          <a:stretch/>
        </p:blipFill>
        <p:spPr>
          <a:xfrm>
            <a:off x="3149280" y="2317320"/>
            <a:ext cx="576360" cy="2670120"/>
          </a:xfrm>
          <a:prstGeom prst="rect">
            <a:avLst/>
          </a:prstGeom>
          <a:ln>
            <a:noFill/>
          </a:ln>
        </p:spPr>
      </p:pic>
      <p:pic>
        <p:nvPicPr>
          <p:cNvPr id="231" name="Picture 4" descr=""/>
          <p:cNvPicPr/>
          <p:nvPr/>
        </p:nvPicPr>
        <p:blipFill>
          <a:blip r:embed="rId3"/>
          <a:stretch/>
        </p:blipFill>
        <p:spPr>
          <a:xfrm>
            <a:off x="5559120" y="2333520"/>
            <a:ext cx="576360" cy="2670120"/>
          </a:xfrm>
          <a:prstGeom prst="rect">
            <a:avLst/>
          </a:prstGeom>
          <a:ln>
            <a:noFill/>
          </a:ln>
        </p:spPr>
      </p:pic>
      <p:pic>
        <p:nvPicPr>
          <p:cNvPr id="232" name="Picture 5" descr=""/>
          <p:cNvPicPr/>
          <p:nvPr/>
        </p:nvPicPr>
        <p:blipFill>
          <a:blip r:embed="rId4"/>
          <a:stretch/>
        </p:blipFill>
        <p:spPr>
          <a:xfrm>
            <a:off x="7969320" y="2333520"/>
            <a:ext cx="576360" cy="267012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994120" y="1335240"/>
            <a:ext cx="5616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Behavior 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Driven Development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2403000" y="4977720"/>
            <a:ext cx="20192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Specification by example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4792680" y="4977720"/>
            <a:ext cx="20192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tests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7247880" y="4977720"/>
            <a:ext cx="20192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Executable documentation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Specification by an example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A041797-85A0-4F95-B8BE-4245AEA5427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838080" y="1539000"/>
            <a:ext cx="10514520" cy="4503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suggested suggestions are popular, available and adapted to the age of the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available books for those categories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| bookTitle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When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 | bookTitle  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5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82" descr=""/>
          <p:cNvPicPr/>
          <p:nvPr/>
        </p:nvPicPr>
        <p:blipFill>
          <a:blip r:embed="rId1"/>
          <a:stretch/>
        </p:blipFill>
        <p:spPr>
          <a:xfrm>
            <a:off x="9088920" y="4232160"/>
            <a:ext cx="1228680" cy="122868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9284760" y="4426920"/>
            <a:ext cx="837000" cy="837000"/>
          </a:xfrm>
          <a:prstGeom prst="diamond">
            <a:avLst/>
          </a:prstGeom>
          <a:solidFill>
            <a:srgbClr val="ff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838080" y="365040"/>
            <a:ext cx="10514520" cy="9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Functional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838080" y="6356520"/>
            <a:ext cx="1248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F272B0F-A7CA-41B4-950E-27A1DDDED189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2693160" y="1341720"/>
            <a:ext cx="1959840" cy="1965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5"/>
          <p:cNvSpPr/>
          <p:nvPr/>
        </p:nvSpPr>
        <p:spPr>
          <a:xfrm>
            <a:off x="6877440" y="1378800"/>
            <a:ext cx="1959840" cy="1965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Picture 19" descr=""/>
          <p:cNvPicPr/>
          <p:nvPr/>
        </p:nvPicPr>
        <p:blipFill>
          <a:blip r:embed="rId2"/>
          <a:stretch/>
        </p:blipFill>
        <p:spPr>
          <a:xfrm>
            <a:off x="978120" y="1711080"/>
            <a:ext cx="1228680" cy="1228680"/>
          </a:xfrm>
          <a:prstGeom prst="rect">
            <a:avLst/>
          </a:prstGeom>
          <a:ln>
            <a:noFill/>
          </a:ln>
        </p:spPr>
      </p:pic>
      <p:sp>
        <p:nvSpPr>
          <p:cNvPr id="247" name="Line 6"/>
          <p:cNvSpPr/>
          <p:nvPr/>
        </p:nvSpPr>
        <p:spPr>
          <a:xfrm>
            <a:off x="3030840" y="2342880"/>
            <a:ext cx="192024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48" name="CustomShape 7"/>
          <p:cNvSpPr/>
          <p:nvPr/>
        </p:nvSpPr>
        <p:spPr>
          <a:xfrm>
            <a:off x="3338280" y="2164320"/>
            <a:ext cx="991800" cy="321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8"/>
          <p:cNvSpPr/>
          <p:nvPr/>
        </p:nvSpPr>
        <p:spPr>
          <a:xfrm>
            <a:off x="3338280" y="2181600"/>
            <a:ext cx="991800" cy="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9"/>
          <p:cNvSpPr/>
          <p:nvPr/>
        </p:nvSpPr>
        <p:spPr>
          <a:xfrm>
            <a:off x="3367440" y="2181600"/>
            <a:ext cx="9324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1" name="CustomShape 10"/>
          <p:cNvSpPr/>
          <p:nvPr/>
        </p:nvSpPr>
        <p:spPr>
          <a:xfrm>
            <a:off x="4474080" y="2172960"/>
            <a:ext cx="991800" cy="321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1"/>
          <p:cNvSpPr/>
          <p:nvPr/>
        </p:nvSpPr>
        <p:spPr>
          <a:xfrm>
            <a:off x="4474080" y="2190240"/>
            <a:ext cx="991800" cy="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2"/>
          <p:cNvSpPr/>
          <p:nvPr/>
        </p:nvSpPr>
        <p:spPr>
          <a:xfrm>
            <a:off x="4503240" y="2190240"/>
            <a:ext cx="9324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4" name="CustomShape 13"/>
          <p:cNvSpPr/>
          <p:nvPr/>
        </p:nvSpPr>
        <p:spPr>
          <a:xfrm>
            <a:off x="2202480" y="2164320"/>
            <a:ext cx="991800" cy="321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4"/>
          <p:cNvSpPr/>
          <p:nvPr/>
        </p:nvSpPr>
        <p:spPr>
          <a:xfrm>
            <a:off x="2202480" y="2181600"/>
            <a:ext cx="991800" cy="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5"/>
          <p:cNvSpPr/>
          <p:nvPr/>
        </p:nvSpPr>
        <p:spPr>
          <a:xfrm>
            <a:off x="2231640" y="2181600"/>
            <a:ext cx="9324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7" name="Line 16"/>
          <p:cNvSpPr/>
          <p:nvPr/>
        </p:nvSpPr>
        <p:spPr>
          <a:xfrm>
            <a:off x="7762320" y="1947600"/>
            <a:ext cx="326520" cy="360"/>
          </a:xfrm>
          <a:prstGeom prst="line">
            <a:avLst/>
          </a:prstGeom>
          <a:ln w="25560">
            <a:solidFill>
              <a:srgbClr val="1f7079"/>
            </a:solidFill>
            <a:round/>
            <a:head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58" name="CustomShape 17"/>
          <p:cNvSpPr/>
          <p:nvPr/>
        </p:nvSpPr>
        <p:spPr>
          <a:xfrm>
            <a:off x="6745680" y="1665720"/>
            <a:ext cx="991800" cy="49284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8"/>
          <p:cNvSpPr/>
          <p:nvPr/>
        </p:nvSpPr>
        <p:spPr>
          <a:xfrm>
            <a:off x="6745680" y="1692000"/>
            <a:ext cx="991800" cy="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9"/>
          <p:cNvSpPr/>
          <p:nvPr/>
        </p:nvSpPr>
        <p:spPr>
          <a:xfrm>
            <a:off x="6774840" y="1692000"/>
            <a:ext cx="932400" cy="4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WebService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1" name="CustomShape 20"/>
          <p:cNvSpPr/>
          <p:nvPr/>
        </p:nvSpPr>
        <p:spPr>
          <a:xfrm>
            <a:off x="8126280" y="1665720"/>
            <a:ext cx="991800" cy="49284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21"/>
          <p:cNvSpPr/>
          <p:nvPr/>
        </p:nvSpPr>
        <p:spPr>
          <a:xfrm>
            <a:off x="8126280" y="1692000"/>
            <a:ext cx="991800" cy="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2"/>
          <p:cNvSpPr/>
          <p:nvPr/>
        </p:nvSpPr>
        <p:spPr>
          <a:xfrm>
            <a:off x="8155440" y="1692000"/>
            <a:ext cx="932400" cy="4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Reports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4" name="CustomShape 23"/>
          <p:cNvSpPr/>
          <p:nvPr/>
        </p:nvSpPr>
        <p:spPr>
          <a:xfrm>
            <a:off x="6745320" y="2529360"/>
            <a:ext cx="991800" cy="49284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4"/>
          <p:cNvSpPr/>
          <p:nvPr/>
        </p:nvSpPr>
        <p:spPr>
          <a:xfrm>
            <a:off x="6745320" y="2555640"/>
            <a:ext cx="991800" cy="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5"/>
          <p:cNvSpPr/>
          <p:nvPr/>
        </p:nvSpPr>
        <p:spPr>
          <a:xfrm>
            <a:off x="6774120" y="2555640"/>
            <a:ext cx="932400" cy="4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Cache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7" name="Line 26"/>
          <p:cNvSpPr/>
          <p:nvPr/>
        </p:nvSpPr>
        <p:spPr>
          <a:xfrm>
            <a:off x="7256880" y="2198160"/>
            <a:ext cx="360" cy="326520"/>
          </a:xfrm>
          <a:prstGeom prst="line">
            <a:avLst/>
          </a:prstGeom>
          <a:ln w="25560">
            <a:solidFill>
              <a:srgbClr val="1f7079"/>
            </a:solidFill>
            <a:round/>
            <a:tail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68" name="CustomShape 27"/>
          <p:cNvSpPr/>
          <p:nvPr/>
        </p:nvSpPr>
        <p:spPr>
          <a:xfrm>
            <a:off x="7064640" y="3992760"/>
            <a:ext cx="1720800" cy="172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8"/>
          <p:cNvSpPr/>
          <p:nvPr/>
        </p:nvSpPr>
        <p:spPr>
          <a:xfrm>
            <a:off x="2812680" y="3992760"/>
            <a:ext cx="1720800" cy="172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9"/>
          <p:cNvSpPr/>
          <p:nvPr/>
        </p:nvSpPr>
        <p:spPr>
          <a:xfrm>
            <a:off x="2693160" y="3870720"/>
            <a:ext cx="1959840" cy="1965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BDD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1" name="CustomShape 30"/>
          <p:cNvSpPr/>
          <p:nvPr/>
        </p:nvSpPr>
        <p:spPr>
          <a:xfrm>
            <a:off x="2693160" y="3248640"/>
            <a:ext cx="2019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Between systems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2" name="CustomShape 31"/>
          <p:cNvSpPr/>
          <p:nvPr/>
        </p:nvSpPr>
        <p:spPr>
          <a:xfrm>
            <a:off x="5890320" y="3258360"/>
            <a:ext cx="39535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system between components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3" name="CustomShape 32"/>
          <p:cNvSpPr/>
          <p:nvPr/>
        </p:nvSpPr>
        <p:spPr>
          <a:xfrm>
            <a:off x="2691000" y="5740560"/>
            <a:ext cx="2019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component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4" name="CustomShape 33"/>
          <p:cNvSpPr/>
          <p:nvPr/>
        </p:nvSpPr>
        <p:spPr>
          <a:xfrm>
            <a:off x="6895080" y="5740560"/>
            <a:ext cx="2019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class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75" name="Picture 80" descr=""/>
          <p:cNvPicPr/>
          <p:nvPr/>
        </p:nvPicPr>
        <p:blipFill>
          <a:blip r:embed="rId3"/>
          <a:stretch/>
        </p:blipFill>
        <p:spPr>
          <a:xfrm>
            <a:off x="7064640" y="4266000"/>
            <a:ext cx="1720800" cy="1285560"/>
          </a:xfrm>
          <a:prstGeom prst="rect">
            <a:avLst/>
          </a:prstGeom>
          <a:ln>
            <a:noFill/>
          </a:ln>
        </p:spPr>
      </p:pic>
      <p:sp>
        <p:nvSpPr>
          <p:cNvPr id="276" name="CustomShape 34"/>
          <p:cNvSpPr/>
          <p:nvPr/>
        </p:nvSpPr>
        <p:spPr>
          <a:xfrm>
            <a:off x="1121760" y="2853720"/>
            <a:ext cx="948600" cy="23400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SLOW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77" name="CustomShape 35"/>
          <p:cNvSpPr/>
          <p:nvPr/>
        </p:nvSpPr>
        <p:spPr>
          <a:xfrm>
            <a:off x="9232560" y="5374800"/>
            <a:ext cx="948600" cy="23400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FAST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278" name="Picture 86" descr=""/>
          <p:cNvPicPr/>
          <p:nvPr/>
        </p:nvPicPr>
        <p:blipFill>
          <a:blip r:embed="rId4"/>
          <a:stretch/>
        </p:blipFill>
        <p:spPr>
          <a:xfrm>
            <a:off x="9381960" y="4490640"/>
            <a:ext cx="550080" cy="649800"/>
          </a:xfrm>
          <a:prstGeom prst="rect">
            <a:avLst/>
          </a:prstGeom>
          <a:ln>
            <a:noFill/>
          </a:ln>
        </p:spPr>
      </p:pic>
      <p:sp>
        <p:nvSpPr>
          <p:cNvPr id="279" name="CustomShape 36"/>
          <p:cNvSpPr/>
          <p:nvPr/>
        </p:nvSpPr>
        <p:spPr>
          <a:xfrm>
            <a:off x="1121760" y="3067200"/>
            <a:ext cx="9486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HARD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80" name="CustomShape 37"/>
          <p:cNvSpPr/>
          <p:nvPr/>
        </p:nvSpPr>
        <p:spPr>
          <a:xfrm>
            <a:off x="9238320" y="5594760"/>
            <a:ext cx="9486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EASY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1629</TotalTime>
  <Application>LibreOffice/5.4.6.2$Linux_X86_64 LibreOffice_project/40$Build-2</Application>
  <Words>3412</Words>
  <Paragraphs>718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2018-06-26T12:47:40Z</dcterms:created>
  <dc:creator>Andrius Busilas</dc:creator>
  <dc:description/>
  <dc:language>en-GB</dc:language>
  <cp:lastModifiedBy/>
  <dcterms:modified xsi:type="dcterms:W3CDTF">2018-11-06T17:22:32Z</dcterms:modified>
  <cp:revision>107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56</vt:i4>
  </property>
</Properties>
</file>